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59" r:id="rId5"/>
    <p:sldId id="261" r:id="rId6"/>
    <p:sldId id="262" r:id="rId7"/>
    <p:sldId id="265" r:id="rId8"/>
    <p:sldId id="263" r:id="rId9"/>
    <p:sldId id="266" r:id="rId10"/>
    <p:sldId id="267" r:id="rId11"/>
    <p:sldId id="268" r:id="rId12"/>
    <p:sldId id="260" r:id="rId13"/>
    <p:sldId id="270" r:id="rId14"/>
    <p:sldId id="271" r:id="rId15"/>
    <p:sldId id="272" r:id="rId16"/>
    <p:sldId id="274" r:id="rId17"/>
    <p:sldId id="273" r:id="rId18"/>
    <p:sldId id="276" r:id="rId19"/>
    <p:sldId id="277" r:id="rId20"/>
    <p:sldId id="278" r:id="rId21"/>
    <p:sldId id="286" r:id="rId22"/>
    <p:sldId id="280" r:id="rId23"/>
    <p:sldId id="281" r:id="rId24"/>
    <p:sldId id="282" r:id="rId25"/>
    <p:sldId id="290" r:id="rId26"/>
    <p:sldId id="288" r:id="rId27"/>
    <p:sldId id="287" r:id="rId28"/>
    <p:sldId id="283" r:id="rId29"/>
    <p:sldId id="284" r:id="rId30"/>
    <p:sldId id="293" r:id="rId31"/>
    <p:sldId id="285" r:id="rId32"/>
    <p:sldId id="291" r:id="rId33"/>
    <p:sldId id="294" r:id="rId34"/>
    <p:sldId id="295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sdc.pvt\PSOB\Imm%20Research%20and%20Epi\Adolescent\Adol2018\hpvfor11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sdc.pvt\PSOB\Imm%20Research%20and%20Epi\Adolescent\Adol2018\ProvBo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sdc.pvt\PSOB\Imm%20Research%20and%20Epi\Adolescent\Adol2018\ProvBoo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hs.sdc.pvt\PSOB\Imm%20Research%20and%20Epi\Adolescent\Adol2018\ProvBo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2016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Sheet1!$C$31:$D$31</c:f>
              <c:strCache>
                <c:ptCount val="2"/>
                <c:pt idx="0">
                  <c:v>11 to 12</c:v>
                </c:pt>
                <c:pt idx="1">
                  <c:v>13 to 17</c:v>
                </c:pt>
              </c:strCache>
            </c:strRef>
          </c:cat>
          <c:val>
            <c:numRef>
              <c:f>Sheet1!$C$32:$D$32</c:f>
              <c:numCache>
                <c:formatCode>0%</c:formatCode>
                <c:ptCount val="2"/>
                <c:pt idx="0">
                  <c:v>0.36499999999999999</c:v>
                </c:pt>
                <c:pt idx="1">
                  <c:v>0.60450000000000004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2-4060-83D4-E0079BC2DEE0}"/>
            </c:ext>
          </c:extLst>
        </c:ser>
        <c:ser>
          <c:idx val="1"/>
          <c:order val="1"/>
          <c:tx>
            <c:v>2017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Sheet1!$C$31:$D$31</c:f>
              <c:strCache>
                <c:ptCount val="2"/>
                <c:pt idx="0">
                  <c:v>11 to 12</c:v>
                </c:pt>
                <c:pt idx="1">
                  <c:v>13 to 17</c:v>
                </c:pt>
              </c:strCache>
            </c:strRef>
          </c:cat>
          <c:val>
            <c:numRef>
              <c:f>Sheet1!$C$33:$D$33</c:f>
              <c:numCache>
                <c:formatCode>0%</c:formatCode>
                <c:ptCount val="2"/>
                <c:pt idx="0">
                  <c:v>0.42249999999999999</c:v>
                </c:pt>
                <c:pt idx="1">
                  <c:v>0.64749999999999996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52-4060-83D4-E0079BC2DEE0}"/>
            </c:ext>
          </c:extLst>
        </c:ser>
        <c:ser>
          <c:idx val="2"/>
          <c:order val="2"/>
          <c:tx>
            <c:v>2018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Sheet1!$C$31:$D$31</c:f>
              <c:strCache>
                <c:ptCount val="2"/>
                <c:pt idx="0">
                  <c:v>11 to 12</c:v>
                </c:pt>
                <c:pt idx="1">
                  <c:v>13 to 17</c:v>
                </c:pt>
              </c:strCache>
            </c:strRef>
          </c:cat>
          <c:val>
            <c:numRef>
              <c:f>Sheet1!$C$34:$D$34</c:f>
              <c:numCache>
                <c:formatCode>0%</c:formatCode>
                <c:ptCount val="2"/>
                <c:pt idx="0">
                  <c:v>0.42149999999999999</c:v>
                </c:pt>
                <c:pt idx="1">
                  <c:v>0.66999999999999993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52-4060-83D4-E0079BC2D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814648"/>
        <c:axId val="551814320"/>
      </c:barChart>
      <c:catAx>
        <c:axId val="55181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814320"/>
        <c:crosses val="autoZero"/>
        <c:auto val="1"/>
        <c:lblAlgn val="ctr"/>
        <c:lblOffset val="100"/>
        <c:noMultiLvlLbl val="0"/>
      </c:catAx>
      <c:valAx>
        <c:axId val="551814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81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HPV Immunization Initiation</a:t>
            </a:r>
            <a:r>
              <a:rPr lang="en-US" sz="3200" baseline="0" dirty="0"/>
              <a:t> by Days of Age, for Oregonians 13 to 17 </a:t>
            </a:r>
            <a:r>
              <a:rPr lang="en-US" sz="3200" baseline="0" dirty="0" err="1"/>
              <a:t>Yrs</a:t>
            </a:r>
            <a:r>
              <a:rPr lang="en-US" sz="3200" baseline="0" dirty="0"/>
              <a:t> Old as of May 1st, 2018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Sheet1!$A$2:$A$3216</c:f>
              <c:numCache>
                <c:formatCode>General</c:formatCode>
                <c:ptCount val="3215"/>
                <c:pt idx="0">
                  <c:v>3286</c:v>
                </c:pt>
                <c:pt idx="1">
                  <c:v>3287</c:v>
                </c:pt>
                <c:pt idx="2">
                  <c:v>3288</c:v>
                </c:pt>
                <c:pt idx="3">
                  <c:v>3289</c:v>
                </c:pt>
                <c:pt idx="4">
                  <c:v>3290</c:v>
                </c:pt>
                <c:pt idx="5">
                  <c:v>3291</c:v>
                </c:pt>
                <c:pt idx="6">
                  <c:v>3292</c:v>
                </c:pt>
                <c:pt idx="7">
                  <c:v>3293</c:v>
                </c:pt>
                <c:pt idx="8">
                  <c:v>3294</c:v>
                </c:pt>
                <c:pt idx="9">
                  <c:v>3295</c:v>
                </c:pt>
                <c:pt idx="10">
                  <c:v>3296</c:v>
                </c:pt>
                <c:pt idx="11">
                  <c:v>3297</c:v>
                </c:pt>
                <c:pt idx="12">
                  <c:v>3298</c:v>
                </c:pt>
                <c:pt idx="13">
                  <c:v>3299</c:v>
                </c:pt>
                <c:pt idx="14">
                  <c:v>3300</c:v>
                </c:pt>
                <c:pt idx="15">
                  <c:v>3301</c:v>
                </c:pt>
                <c:pt idx="16">
                  <c:v>3302</c:v>
                </c:pt>
                <c:pt idx="17">
                  <c:v>3303</c:v>
                </c:pt>
                <c:pt idx="18">
                  <c:v>3304</c:v>
                </c:pt>
                <c:pt idx="19">
                  <c:v>3305</c:v>
                </c:pt>
                <c:pt idx="20">
                  <c:v>3306</c:v>
                </c:pt>
                <c:pt idx="21">
                  <c:v>3307</c:v>
                </c:pt>
                <c:pt idx="22">
                  <c:v>3308</c:v>
                </c:pt>
                <c:pt idx="23">
                  <c:v>3309</c:v>
                </c:pt>
                <c:pt idx="24">
                  <c:v>3310</c:v>
                </c:pt>
                <c:pt idx="25">
                  <c:v>3311</c:v>
                </c:pt>
                <c:pt idx="26">
                  <c:v>3312</c:v>
                </c:pt>
                <c:pt idx="27">
                  <c:v>3313</c:v>
                </c:pt>
                <c:pt idx="28">
                  <c:v>3314</c:v>
                </c:pt>
                <c:pt idx="29">
                  <c:v>3315</c:v>
                </c:pt>
                <c:pt idx="30">
                  <c:v>3316</c:v>
                </c:pt>
                <c:pt idx="31">
                  <c:v>3317</c:v>
                </c:pt>
                <c:pt idx="32">
                  <c:v>3318</c:v>
                </c:pt>
                <c:pt idx="33">
                  <c:v>3319</c:v>
                </c:pt>
                <c:pt idx="34">
                  <c:v>3320</c:v>
                </c:pt>
                <c:pt idx="35">
                  <c:v>3321</c:v>
                </c:pt>
                <c:pt idx="36">
                  <c:v>3322</c:v>
                </c:pt>
                <c:pt idx="37">
                  <c:v>3323</c:v>
                </c:pt>
                <c:pt idx="38">
                  <c:v>3324</c:v>
                </c:pt>
                <c:pt idx="39">
                  <c:v>3325</c:v>
                </c:pt>
                <c:pt idx="40">
                  <c:v>3326</c:v>
                </c:pt>
                <c:pt idx="41">
                  <c:v>3327</c:v>
                </c:pt>
                <c:pt idx="42">
                  <c:v>3328</c:v>
                </c:pt>
                <c:pt idx="43">
                  <c:v>3329</c:v>
                </c:pt>
                <c:pt idx="44">
                  <c:v>3330</c:v>
                </c:pt>
                <c:pt idx="45">
                  <c:v>3331</c:v>
                </c:pt>
                <c:pt idx="46">
                  <c:v>3332</c:v>
                </c:pt>
                <c:pt idx="47">
                  <c:v>3333</c:v>
                </c:pt>
                <c:pt idx="48">
                  <c:v>3334</c:v>
                </c:pt>
                <c:pt idx="49">
                  <c:v>3335</c:v>
                </c:pt>
                <c:pt idx="50">
                  <c:v>3336</c:v>
                </c:pt>
                <c:pt idx="51">
                  <c:v>3337</c:v>
                </c:pt>
                <c:pt idx="52">
                  <c:v>3338</c:v>
                </c:pt>
                <c:pt idx="53">
                  <c:v>3339</c:v>
                </c:pt>
                <c:pt idx="54">
                  <c:v>3340</c:v>
                </c:pt>
                <c:pt idx="55">
                  <c:v>3341</c:v>
                </c:pt>
                <c:pt idx="56">
                  <c:v>3342</c:v>
                </c:pt>
                <c:pt idx="57">
                  <c:v>3343</c:v>
                </c:pt>
                <c:pt idx="58">
                  <c:v>3344</c:v>
                </c:pt>
                <c:pt idx="59">
                  <c:v>3345</c:v>
                </c:pt>
                <c:pt idx="60">
                  <c:v>3346</c:v>
                </c:pt>
                <c:pt idx="61">
                  <c:v>3347</c:v>
                </c:pt>
                <c:pt idx="62">
                  <c:v>3348</c:v>
                </c:pt>
                <c:pt idx="63">
                  <c:v>3349</c:v>
                </c:pt>
                <c:pt idx="64">
                  <c:v>3350</c:v>
                </c:pt>
                <c:pt idx="65">
                  <c:v>3351</c:v>
                </c:pt>
                <c:pt idx="66">
                  <c:v>3352</c:v>
                </c:pt>
                <c:pt idx="67">
                  <c:v>3353</c:v>
                </c:pt>
                <c:pt idx="68">
                  <c:v>3354</c:v>
                </c:pt>
                <c:pt idx="69">
                  <c:v>3355</c:v>
                </c:pt>
                <c:pt idx="70">
                  <c:v>3356</c:v>
                </c:pt>
                <c:pt idx="71">
                  <c:v>3357</c:v>
                </c:pt>
                <c:pt idx="72">
                  <c:v>3358</c:v>
                </c:pt>
                <c:pt idx="73">
                  <c:v>3359</c:v>
                </c:pt>
                <c:pt idx="74">
                  <c:v>3360</c:v>
                </c:pt>
                <c:pt idx="75">
                  <c:v>3361</c:v>
                </c:pt>
                <c:pt idx="76">
                  <c:v>3362</c:v>
                </c:pt>
                <c:pt idx="77">
                  <c:v>3363</c:v>
                </c:pt>
                <c:pt idx="78">
                  <c:v>3364</c:v>
                </c:pt>
                <c:pt idx="79">
                  <c:v>3365</c:v>
                </c:pt>
                <c:pt idx="80">
                  <c:v>3366</c:v>
                </c:pt>
                <c:pt idx="81">
                  <c:v>3367</c:v>
                </c:pt>
                <c:pt idx="82">
                  <c:v>3368</c:v>
                </c:pt>
                <c:pt idx="83">
                  <c:v>3369</c:v>
                </c:pt>
                <c:pt idx="84">
                  <c:v>3370</c:v>
                </c:pt>
                <c:pt idx="85">
                  <c:v>3371</c:v>
                </c:pt>
                <c:pt idx="86">
                  <c:v>3372</c:v>
                </c:pt>
                <c:pt idx="87">
                  <c:v>3373</c:v>
                </c:pt>
                <c:pt idx="88">
                  <c:v>3374</c:v>
                </c:pt>
                <c:pt idx="89">
                  <c:v>3375</c:v>
                </c:pt>
                <c:pt idx="90">
                  <c:v>3376</c:v>
                </c:pt>
                <c:pt idx="91">
                  <c:v>3377</c:v>
                </c:pt>
                <c:pt idx="92">
                  <c:v>3378</c:v>
                </c:pt>
                <c:pt idx="93">
                  <c:v>3379</c:v>
                </c:pt>
                <c:pt idx="94">
                  <c:v>3380</c:v>
                </c:pt>
                <c:pt idx="95">
                  <c:v>3381</c:v>
                </c:pt>
                <c:pt idx="96">
                  <c:v>3382</c:v>
                </c:pt>
                <c:pt idx="97">
                  <c:v>3383</c:v>
                </c:pt>
                <c:pt idx="98">
                  <c:v>3384</c:v>
                </c:pt>
                <c:pt idx="99">
                  <c:v>3385</c:v>
                </c:pt>
                <c:pt idx="100">
                  <c:v>3386</c:v>
                </c:pt>
                <c:pt idx="101">
                  <c:v>3387</c:v>
                </c:pt>
                <c:pt idx="102">
                  <c:v>3388</c:v>
                </c:pt>
                <c:pt idx="103">
                  <c:v>3389</c:v>
                </c:pt>
                <c:pt idx="104">
                  <c:v>3390</c:v>
                </c:pt>
                <c:pt idx="105">
                  <c:v>3391</c:v>
                </c:pt>
                <c:pt idx="106">
                  <c:v>3392</c:v>
                </c:pt>
                <c:pt idx="107">
                  <c:v>3393</c:v>
                </c:pt>
                <c:pt idx="108">
                  <c:v>3394</c:v>
                </c:pt>
                <c:pt idx="109">
                  <c:v>3395</c:v>
                </c:pt>
                <c:pt idx="110">
                  <c:v>3396</c:v>
                </c:pt>
                <c:pt idx="111">
                  <c:v>3397</c:v>
                </c:pt>
                <c:pt idx="112">
                  <c:v>3398</c:v>
                </c:pt>
                <c:pt idx="113">
                  <c:v>3399</c:v>
                </c:pt>
                <c:pt idx="114">
                  <c:v>3400</c:v>
                </c:pt>
                <c:pt idx="115">
                  <c:v>3401</c:v>
                </c:pt>
                <c:pt idx="116">
                  <c:v>3402</c:v>
                </c:pt>
                <c:pt idx="117">
                  <c:v>3403</c:v>
                </c:pt>
                <c:pt idx="118">
                  <c:v>3404</c:v>
                </c:pt>
                <c:pt idx="119">
                  <c:v>3405</c:v>
                </c:pt>
                <c:pt idx="120">
                  <c:v>3406</c:v>
                </c:pt>
                <c:pt idx="121">
                  <c:v>3407</c:v>
                </c:pt>
                <c:pt idx="122">
                  <c:v>3408</c:v>
                </c:pt>
                <c:pt idx="123">
                  <c:v>3409</c:v>
                </c:pt>
                <c:pt idx="124">
                  <c:v>3410</c:v>
                </c:pt>
                <c:pt idx="125">
                  <c:v>3411</c:v>
                </c:pt>
                <c:pt idx="126">
                  <c:v>3412</c:v>
                </c:pt>
                <c:pt idx="127">
                  <c:v>3413</c:v>
                </c:pt>
                <c:pt idx="128">
                  <c:v>3414</c:v>
                </c:pt>
                <c:pt idx="129">
                  <c:v>3415</c:v>
                </c:pt>
                <c:pt idx="130">
                  <c:v>3416</c:v>
                </c:pt>
                <c:pt idx="131">
                  <c:v>3417</c:v>
                </c:pt>
                <c:pt idx="132">
                  <c:v>3418</c:v>
                </c:pt>
                <c:pt idx="133">
                  <c:v>3419</c:v>
                </c:pt>
                <c:pt idx="134">
                  <c:v>3420</c:v>
                </c:pt>
                <c:pt idx="135">
                  <c:v>3421</c:v>
                </c:pt>
                <c:pt idx="136">
                  <c:v>3422</c:v>
                </c:pt>
                <c:pt idx="137">
                  <c:v>3423</c:v>
                </c:pt>
                <c:pt idx="138">
                  <c:v>3424</c:v>
                </c:pt>
                <c:pt idx="139">
                  <c:v>3425</c:v>
                </c:pt>
                <c:pt idx="140">
                  <c:v>3426</c:v>
                </c:pt>
                <c:pt idx="141">
                  <c:v>3427</c:v>
                </c:pt>
                <c:pt idx="142">
                  <c:v>3428</c:v>
                </c:pt>
                <c:pt idx="143">
                  <c:v>3429</c:v>
                </c:pt>
                <c:pt idx="144">
                  <c:v>3430</c:v>
                </c:pt>
                <c:pt idx="145">
                  <c:v>3431</c:v>
                </c:pt>
                <c:pt idx="146">
                  <c:v>3432</c:v>
                </c:pt>
                <c:pt idx="147">
                  <c:v>3433</c:v>
                </c:pt>
                <c:pt idx="148">
                  <c:v>3434</c:v>
                </c:pt>
                <c:pt idx="149">
                  <c:v>3435</c:v>
                </c:pt>
                <c:pt idx="150">
                  <c:v>3436</c:v>
                </c:pt>
                <c:pt idx="151">
                  <c:v>3437</c:v>
                </c:pt>
                <c:pt idx="152">
                  <c:v>3438</c:v>
                </c:pt>
                <c:pt idx="153">
                  <c:v>3439</c:v>
                </c:pt>
                <c:pt idx="154">
                  <c:v>3440</c:v>
                </c:pt>
                <c:pt idx="155">
                  <c:v>3441</c:v>
                </c:pt>
                <c:pt idx="156">
                  <c:v>3442</c:v>
                </c:pt>
                <c:pt idx="157">
                  <c:v>3443</c:v>
                </c:pt>
                <c:pt idx="158">
                  <c:v>3444</c:v>
                </c:pt>
                <c:pt idx="159">
                  <c:v>3445</c:v>
                </c:pt>
                <c:pt idx="160">
                  <c:v>3446</c:v>
                </c:pt>
                <c:pt idx="161">
                  <c:v>3447</c:v>
                </c:pt>
                <c:pt idx="162">
                  <c:v>3448</c:v>
                </c:pt>
                <c:pt idx="163">
                  <c:v>3449</c:v>
                </c:pt>
                <c:pt idx="164">
                  <c:v>3450</c:v>
                </c:pt>
                <c:pt idx="165">
                  <c:v>3451</c:v>
                </c:pt>
                <c:pt idx="166">
                  <c:v>3452</c:v>
                </c:pt>
                <c:pt idx="167">
                  <c:v>3453</c:v>
                </c:pt>
                <c:pt idx="168">
                  <c:v>3454</c:v>
                </c:pt>
                <c:pt idx="169">
                  <c:v>3455</c:v>
                </c:pt>
                <c:pt idx="170">
                  <c:v>3456</c:v>
                </c:pt>
                <c:pt idx="171">
                  <c:v>3457</c:v>
                </c:pt>
                <c:pt idx="172">
                  <c:v>3458</c:v>
                </c:pt>
                <c:pt idx="173">
                  <c:v>3459</c:v>
                </c:pt>
                <c:pt idx="174">
                  <c:v>3460</c:v>
                </c:pt>
                <c:pt idx="175">
                  <c:v>3461</c:v>
                </c:pt>
                <c:pt idx="176">
                  <c:v>3462</c:v>
                </c:pt>
                <c:pt idx="177">
                  <c:v>3463</c:v>
                </c:pt>
                <c:pt idx="178">
                  <c:v>3464</c:v>
                </c:pt>
                <c:pt idx="179">
                  <c:v>3465</c:v>
                </c:pt>
                <c:pt idx="180">
                  <c:v>3466</c:v>
                </c:pt>
                <c:pt idx="181">
                  <c:v>3467</c:v>
                </c:pt>
                <c:pt idx="182">
                  <c:v>3468</c:v>
                </c:pt>
                <c:pt idx="183">
                  <c:v>3469</c:v>
                </c:pt>
                <c:pt idx="184">
                  <c:v>3470</c:v>
                </c:pt>
                <c:pt idx="185">
                  <c:v>3471</c:v>
                </c:pt>
                <c:pt idx="186">
                  <c:v>3472</c:v>
                </c:pt>
                <c:pt idx="187">
                  <c:v>3473</c:v>
                </c:pt>
                <c:pt idx="188">
                  <c:v>3474</c:v>
                </c:pt>
                <c:pt idx="189">
                  <c:v>3475</c:v>
                </c:pt>
                <c:pt idx="190">
                  <c:v>3476</c:v>
                </c:pt>
                <c:pt idx="191">
                  <c:v>3477</c:v>
                </c:pt>
                <c:pt idx="192">
                  <c:v>3478</c:v>
                </c:pt>
                <c:pt idx="193">
                  <c:v>3479</c:v>
                </c:pt>
                <c:pt idx="194">
                  <c:v>3480</c:v>
                </c:pt>
                <c:pt idx="195">
                  <c:v>3481</c:v>
                </c:pt>
                <c:pt idx="196">
                  <c:v>3482</c:v>
                </c:pt>
                <c:pt idx="197">
                  <c:v>3483</c:v>
                </c:pt>
                <c:pt idx="198">
                  <c:v>3484</c:v>
                </c:pt>
                <c:pt idx="199">
                  <c:v>3485</c:v>
                </c:pt>
                <c:pt idx="200">
                  <c:v>3486</c:v>
                </c:pt>
                <c:pt idx="201">
                  <c:v>3487</c:v>
                </c:pt>
                <c:pt idx="202">
                  <c:v>3488</c:v>
                </c:pt>
                <c:pt idx="203">
                  <c:v>3489</c:v>
                </c:pt>
                <c:pt idx="204">
                  <c:v>3490</c:v>
                </c:pt>
                <c:pt idx="205">
                  <c:v>3491</c:v>
                </c:pt>
                <c:pt idx="206">
                  <c:v>3492</c:v>
                </c:pt>
                <c:pt idx="207">
                  <c:v>3493</c:v>
                </c:pt>
                <c:pt idx="208">
                  <c:v>3494</c:v>
                </c:pt>
                <c:pt idx="209">
                  <c:v>3495</c:v>
                </c:pt>
                <c:pt idx="210">
                  <c:v>3496</c:v>
                </c:pt>
                <c:pt idx="211">
                  <c:v>3497</c:v>
                </c:pt>
                <c:pt idx="212">
                  <c:v>3498</c:v>
                </c:pt>
                <c:pt idx="213">
                  <c:v>3499</c:v>
                </c:pt>
                <c:pt idx="214">
                  <c:v>3500</c:v>
                </c:pt>
                <c:pt idx="215">
                  <c:v>3501</c:v>
                </c:pt>
                <c:pt idx="216">
                  <c:v>3502</c:v>
                </c:pt>
                <c:pt idx="217">
                  <c:v>3503</c:v>
                </c:pt>
                <c:pt idx="218">
                  <c:v>3504</c:v>
                </c:pt>
                <c:pt idx="219">
                  <c:v>3505</c:v>
                </c:pt>
                <c:pt idx="220">
                  <c:v>3506</c:v>
                </c:pt>
                <c:pt idx="221">
                  <c:v>3507</c:v>
                </c:pt>
                <c:pt idx="222">
                  <c:v>3508</c:v>
                </c:pt>
                <c:pt idx="223">
                  <c:v>3509</c:v>
                </c:pt>
                <c:pt idx="224">
                  <c:v>3510</c:v>
                </c:pt>
                <c:pt idx="225">
                  <c:v>3511</c:v>
                </c:pt>
                <c:pt idx="226">
                  <c:v>3512</c:v>
                </c:pt>
                <c:pt idx="227">
                  <c:v>3513</c:v>
                </c:pt>
                <c:pt idx="228">
                  <c:v>3514</c:v>
                </c:pt>
                <c:pt idx="229">
                  <c:v>3515</c:v>
                </c:pt>
                <c:pt idx="230">
                  <c:v>3516</c:v>
                </c:pt>
                <c:pt idx="231">
                  <c:v>3517</c:v>
                </c:pt>
                <c:pt idx="232">
                  <c:v>3518</c:v>
                </c:pt>
                <c:pt idx="233">
                  <c:v>3519</c:v>
                </c:pt>
                <c:pt idx="234">
                  <c:v>3520</c:v>
                </c:pt>
                <c:pt idx="235">
                  <c:v>3521</c:v>
                </c:pt>
                <c:pt idx="236">
                  <c:v>3522</c:v>
                </c:pt>
                <c:pt idx="237">
                  <c:v>3523</c:v>
                </c:pt>
                <c:pt idx="238">
                  <c:v>3524</c:v>
                </c:pt>
                <c:pt idx="239">
                  <c:v>3525</c:v>
                </c:pt>
                <c:pt idx="240">
                  <c:v>3526</c:v>
                </c:pt>
                <c:pt idx="241">
                  <c:v>3527</c:v>
                </c:pt>
                <c:pt idx="242">
                  <c:v>3528</c:v>
                </c:pt>
                <c:pt idx="243">
                  <c:v>3529</c:v>
                </c:pt>
                <c:pt idx="244">
                  <c:v>3530</c:v>
                </c:pt>
                <c:pt idx="245">
                  <c:v>3531</c:v>
                </c:pt>
                <c:pt idx="246">
                  <c:v>3532</c:v>
                </c:pt>
                <c:pt idx="247">
                  <c:v>3533</c:v>
                </c:pt>
                <c:pt idx="248">
                  <c:v>3534</c:v>
                </c:pt>
                <c:pt idx="249">
                  <c:v>3535</c:v>
                </c:pt>
                <c:pt idx="250">
                  <c:v>3536</c:v>
                </c:pt>
                <c:pt idx="251">
                  <c:v>3537</c:v>
                </c:pt>
                <c:pt idx="252">
                  <c:v>3538</c:v>
                </c:pt>
                <c:pt idx="253">
                  <c:v>3539</c:v>
                </c:pt>
                <c:pt idx="254">
                  <c:v>3540</c:v>
                </c:pt>
                <c:pt idx="255">
                  <c:v>3541</c:v>
                </c:pt>
                <c:pt idx="256">
                  <c:v>3542</c:v>
                </c:pt>
                <c:pt idx="257">
                  <c:v>3543</c:v>
                </c:pt>
                <c:pt idx="258">
                  <c:v>3544</c:v>
                </c:pt>
                <c:pt idx="259">
                  <c:v>3545</c:v>
                </c:pt>
                <c:pt idx="260">
                  <c:v>3546</c:v>
                </c:pt>
                <c:pt idx="261">
                  <c:v>3547</c:v>
                </c:pt>
                <c:pt idx="262">
                  <c:v>3548</c:v>
                </c:pt>
                <c:pt idx="263">
                  <c:v>3549</c:v>
                </c:pt>
                <c:pt idx="264">
                  <c:v>3550</c:v>
                </c:pt>
                <c:pt idx="265">
                  <c:v>3551</c:v>
                </c:pt>
                <c:pt idx="266">
                  <c:v>3552</c:v>
                </c:pt>
                <c:pt idx="267">
                  <c:v>3553</c:v>
                </c:pt>
                <c:pt idx="268">
                  <c:v>3554</c:v>
                </c:pt>
                <c:pt idx="269">
                  <c:v>3555</c:v>
                </c:pt>
                <c:pt idx="270">
                  <c:v>3556</c:v>
                </c:pt>
                <c:pt idx="271">
                  <c:v>3557</c:v>
                </c:pt>
                <c:pt idx="272">
                  <c:v>3558</c:v>
                </c:pt>
                <c:pt idx="273">
                  <c:v>3559</c:v>
                </c:pt>
                <c:pt idx="274">
                  <c:v>3560</c:v>
                </c:pt>
                <c:pt idx="275">
                  <c:v>3561</c:v>
                </c:pt>
                <c:pt idx="276">
                  <c:v>3562</c:v>
                </c:pt>
                <c:pt idx="277">
                  <c:v>3563</c:v>
                </c:pt>
                <c:pt idx="278">
                  <c:v>3564</c:v>
                </c:pt>
                <c:pt idx="279">
                  <c:v>3565</c:v>
                </c:pt>
                <c:pt idx="280">
                  <c:v>3566</c:v>
                </c:pt>
                <c:pt idx="281">
                  <c:v>3567</c:v>
                </c:pt>
                <c:pt idx="282">
                  <c:v>3568</c:v>
                </c:pt>
                <c:pt idx="283">
                  <c:v>3569</c:v>
                </c:pt>
                <c:pt idx="284">
                  <c:v>3570</c:v>
                </c:pt>
                <c:pt idx="285">
                  <c:v>3571</c:v>
                </c:pt>
                <c:pt idx="286">
                  <c:v>3572</c:v>
                </c:pt>
                <c:pt idx="287">
                  <c:v>3573</c:v>
                </c:pt>
                <c:pt idx="288">
                  <c:v>3574</c:v>
                </c:pt>
                <c:pt idx="289">
                  <c:v>3575</c:v>
                </c:pt>
                <c:pt idx="290">
                  <c:v>3576</c:v>
                </c:pt>
                <c:pt idx="291">
                  <c:v>3577</c:v>
                </c:pt>
                <c:pt idx="292">
                  <c:v>3578</c:v>
                </c:pt>
                <c:pt idx="293">
                  <c:v>3579</c:v>
                </c:pt>
                <c:pt idx="294">
                  <c:v>3580</c:v>
                </c:pt>
                <c:pt idx="295">
                  <c:v>3581</c:v>
                </c:pt>
                <c:pt idx="296">
                  <c:v>3582</c:v>
                </c:pt>
                <c:pt idx="297">
                  <c:v>3583</c:v>
                </c:pt>
                <c:pt idx="298">
                  <c:v>3584</c:v>
                </c:pt>
                <c:pt idx="299">
                  <c:v>3585</c:v>
                </c:pt>
                <c:pt idx="300">
                  <c:v>3586</c:v>
                </c:pt>
                <c:pt idx="301">
                  <c:v>3587</c:v>
                </c:pt>
                <c:pt idx="302">
                  <c:v>3588</c:v>
                </c:pt>
                <c:pt idx="303">
                  <c:v>3589</c:v>
                </c:pt>
                <c:pt idx="304">
                  <c:v>3590</c:v>
                </c:pt>
                <c:pt idx="305">
                  <c:v>3591</c:v>
                </c:pt>
                <c:pt idx="306">
                  <c:v>3592</c:v>
                </c:pt>
                <c:pt idx="307">
                  <c:v>3593</c:v>
                </c:pt>
                <c:pt idx="308">
                  <c:v>3594</c:v>
                </c:pt>
                <c:pt idx="309">
                  <c:v>3595</c:v>
                </c:pt>
                <c:pt idx="310">
                  <c:v>3596</c:v>
                </c:pt>
                <c:pt idx="311">
                  <c:v>3597</c:v>
                </c:pt>
                <c:pt idx="312">
                  <c:v>3598</c:v>
                </c:pt>
                <c:pt idx="313">
                  <c:v>3599</c:v>
                </c:pt>
                <c:pt idx="314">
                  <c:v>3600</c:v>
                </c:pt>
                <c:pt idx="315">
                  <c:v>3601</c:v>
                </c:pt>
                <c:pt idx="316">
                  <c:v>3602</c:v>
                </c:pt>
                <c:pt idx="317">
                  <c:v>3603</c:v>
                </c:pt>
                <c:pt idx="318">
                  <c:v>3604</c:v>
                </c:pt>
                <c:pt idx="319">
                  <c:v>3605</c:v>
                </c:pt>
                <c:pt idx="320">
                  <c:v>3606</c:v>
                </c:pt>
                <c:pt idx="321">
                  <c:v>3607</c:v>
                </c:pt>
                <c:pt idx="322">
                  <c:v>3608</c:v>
                </c:pt>
                <c:pt idx="323">
                  <c:v>3609</c:v>
                </c:pt>
                <c:pt idx="324">
                  <c:v>3610</c:v>
                </c:pt>
                <c:pt idx="325">
                  <c:v>3611</c:v>
                </c:pt>
                <c:pt idx="326">
                  <c:v>3612</c:v>
                </c:pt>
                <c:pt idx="327">
                  <c:v>3613</c:v>
                </c:pt>
                <c:pt idx="328">
                  <c:v>3614</c:v>
                </c:pt>
                <c:pt idx="329">
                  <c:v>3615</c:v>
                </c:pt>
                <c:pt idx="330">
                  <c:v>3616</c:v>
                </c:pt>
                <c:pt idx="331">
                  <c:v>3617</c:v>
                </c:pt>
                <c:pt idx="332">
                  <c:v>3618</c:v>
                </c:pt>
                <c:pt idx="333">
                  <c:v>3619</c:v>
                </c:pt>
                <c:pt idx="334">
                  <c:v>3620</c:v>
                </c:pt>
                <c:pt idx="335">
                  <c:v>3621</c:v>
                </c:pt>
                <c:pt idx="336">
                  <c:v>3622</c:v>
                </c:pt>
                <c:pt idx="337">
                  <c:v>3623</c:v>
                </c:pt>
                <c:pt idx="338">
                  <c:v>3624</c:v>
                </c:pt>
                <c:pt idx="339">
                  <c:v>3625</c:v>
                </c:pt>
                <c:pt idx="340">
                  <c:v>3626</c:v>
                </c:pt>
                <c:pt idx="341">
                  <c:v>3627</c:v>
                </c:pt>
                <c:pt idx="342">
                  <c:v>3628</c:v>
                </c:pt>
                <c:pt idx="343">
                  <c:v>3629</c:v>
                </c:pt>
                <c:pt idx="344">
                  <c:v>3630</c:v>
                </c:pt>
                <c:pt idx="345">
                  <c:v>3631</c:v>
                </c:pt>
                <c:pt idx="346">
                  <c:v>3632</c:v>
                </c:pt>
                <c:pt idx="347">
                  <c:v>3633</c:v>
                </c:pt>
                <c:pt idx="348">
                  <c:v>3634</c:v>
                </c:pt>
                <c:pt idx="349">
                  <c:v>3635</c:v>
                </c:pt>
                <c:pt idx="350">
                  <c:v>3636</c:v>
                </c:pt>
                <c:pt idx="351">
                  <c:v>3637</c:v>
                </c:pt>
                <c:pt idx="352">
                  <c:v>3638</c:v>
                </c:pt>
                <c:pt idx="353">
                  <c:v>3639</c:v>
                </c:pt>
                <c:pt idx="354">
                  <c:v>3640</c:v>
                </c:pt>
                <c:pt idx="355">
                  <c:v>3641</c:v>
                </c:pt>
                <c:pt idx="356">
                  <c:v>3642</c:v>
                </c:pt>
                <c:pt idx="357">
                  <c:v>3643</c:v>
                </c:pt>
                <c:pt idx="358">
                  <c:v>3644</c:v>
                </c:pt>
                <c:pt idx="359">
                  <c:v>3645</c:v>
                </c:pt>
                <c:pt idx="360">
                  <c:v>3646</c:v>
                </c:pt>
                <c:pt idx="361">
                  <c:v>3647</c:v>
                </c:pt>
                <c:pt idx="362">
                  <c:v>3648</c:v>
                </c:pt>
                <c:pt idx="363">
                  <c:v>3649</c:v>
                </c:pt>
                <c:pt idx="364">
                  <c:v>3650</c:v>
                </c:pt>
                <c:pt idx="365">
                  <c:v>3651</c:v>
                </c:pt>
                <c:pt idx="366">
                  <c:v>3652</c:v>
                </c:pt>
                <c:pt idx="367">
                  <c:v>3653</c:v>
                </c:pt>
                <c:pt idx="368">
                  <c:v>3654</c:v>
                </c:pt>
                <c:pt idx="369">
                  <c:v>3655</c:v>
                </c:pt>
                <c:pt idx="370">
                  <c:v>3656</c:v>
                </c:pt>
                <c:pt idx="371">
                  <c:v>3657</c:v>
                </c:pt>
                <c:pt idx="372">
                  <c:v>3658</c:v>
                </c:pt>
                <c:pt idx="373">
                  <c:v>3659</c:v>
                </c:pt>
                <c:pt idx="374">
                  <c:v>3660</c:v>
                </c:pt>
                <c:pt idx="375">
                  <c:v>3661</c:v>
                </c:pt>
                <c:pt idx="376">
                  <c:v>3662</c:v>
                </c:pt>
                <c:pt idx="377">
                  <c:v>3663</c:v>
                </c:pt>
                <c:pt idx="378">
                  <c:v>3664</c:v>
                </c:pt>
                <c:pt idx="379">
                  <c:v>3665</c:v>
                </c:pt>
                <c:pt idx="380">
                  <c:v>3666</c:v>
                </c:pt>
                <c:pt idx="381">
                  <c:v>3667</c:v>
                </c:pt>
                <c:pt idx="382">
                  <c:v>3668</c:v>
                </c:pt>
                <c:pt idx="383">
                  <c:v>3669</c:v>
                </c:pt>
                <c:pt idx="384">
                  <c:v>3670</c:v>
                </c:pt>
                <c:pt idx="385">
                  <c:v>3671</c:v>
                </c:pt>
                <c:pt idx="386">
                  <c:v>3672</c:v>
                </c:pt>
                <c:pt idx="387">
                  <c:v>3673</c:v>
                </c:pt>
                <c:pt idx="388">
                  <c:v>3674</c:v>
                </c:pt>
                <c:pt idx="389">
                  <c:v>3675</c:v>
                </c:pt>
                <c:pt idx="390">
                  <c:v>3676</c:v>
                </c:pt>
                <c:pt idx="391">
                  <c:v>3677</c:v>
                </c:pt>
                <c:pt idx="392">
                  <c:v>3678</c:v>
                </c:pt>
                <c:pt idx="393">
                  <c:v>3679</c:v>
                </c:pt>
                <c:pt idx="394">
                  <c:v>3680</c:v>
                </c:pt>
                <c:pt idx="395">
                  <c:v>3681</c:v>
                </c:pt>
                <c:pt idx="396">
                  <c:v>3682</c:v>
                </c:pt>
                <c:pt idx="397">
                  <c:v>3683</c:v>
                </c:pt>
                <c:pt idx="398">
                  <c:v>3684</c:v>
                </c:pt>
                <c:pt idx="399">
                  <c:v>3685</c:v>
                </c:pt>
                <c:pt idx="400">
                  <c:v>3686</c:v>
                </c:pt>
                <c:pt idx="401">
                  <c:v>3687</c:v>
                </c:pt>
                <c:pt idx="402">
                  <c:v>3688</c:v>
                </c:pt>
                <c:pt idx="403">
                  <c:v>3689</c:v>
                </c:pt>
                <c:pt idx="404">
                  <c:v>3690</c:v>
                </c:pt>
                <c:pt idx="405">
                  <c:v>3691</c:v>
                </c:pt>
                <c:pt idx="406">
                  <c:v>3692</c:v>
                </c:pt>
                <c:pt idx="407">
                  <c:v>3693</c:v>
                </c:pt>
                <c:pt idx="408">
                  <c:v>3694</c:v>
                </c:pt>
                <c:pt idx="409">
                  <c:v>3695</c:v>
                </c:pt>
                <c:pt idx="410">
                  <c:v>3696</c:v>
                </c:pt>
                <c:pt idx="411">
                  <c:v>3697</c:v>
                </c:pt>
                <c:pt idx="412">
                  <c:v>3698</c:v>
                </c:pt>
                <c:pt idx="413">
                  <c:v>3699</c:v>
                </c:pt>
                <c:pt idx="414">
                  <c:v>3700</c:v>
                </c:pt>
                <c:pt idx="415">
                  <c:v>3701</c:v>
                </c:pt>
                <c:pt idx="416">
                  <c:v>3702</c:v>
                </c:pt>
                <c:pt idx="417">
                  <c:v>3703</c:v>
                </c:pt>
                <c:pt idx="418">
                  <c:v>3704</c:v>
                </c:pt>
                <c:pt idx="419">
                  <c:v>3705</c:v>
                </c:pt>
                <c:pt idx="420">
                  <c:v>3706</c:v>
                </c:pt>
                <c:pt idx="421">
                  <c:v>3707</c:v>
                </c:pt>
                <c:pt idx="422">
                  <c:v>3708</c:v>
                </c:pt>
                <c:pt idx="423">
                  <c:v>3709</c:v>
                </c:pt>
                <c:pt idx="424">
                  <c:v>3710</c:v>
                </c:pt>
                <c:pt idx="425">
                  <c:v>3711</c:v>
                </c:pt>
                <c:pt idx="426">
                  <c:v>3712</c:v>
                </c:pt>
                <c:pt idx="427">
                  <c:v>3713</c:v>
                </c:pt>
                <c:pt idx="428">
                  <c:v>3714</c:v>
                </c:pt>
                <c:pt idx="429">
                  <c:v>3715</c:v>
                </c:pt>
                <c:pt idx="430">
                  <c:v>3716</c:v>
                </c:pt>
                <c:pt idx="431">
                  <c:v>3717</c:v>
                </c:pt>
                <c:pt idx="432">
                  <c:v>3718</c:v>
                </c:pt>
                <c:pt idx="433">
                  <c:v>3719</c:v>
                </c:pt>
                <c:pt idx="434">
                  <c:v>3720</c:v>
                </c:pt>
                <c:pt idx="435">
                  <c:v>3721</c:v>
                </c:pt>
                <c:pt idx="436">
                  <c:v>3722</c:v>
                </c:pt>
                <c:pt idx="437">
                  <c:v>3723</c:v>
                </c:pt>
                <c:pt idx="438">
                  <c:v>3724</c:v>
                </c:pt>
                <c:pt idx="439">
                  <c:v>3725</c:v>
                </c:pt>
                <c:pt idx="440">
                  <c:v>3726</c:v>
                </c:pt>
                <c:pt idx="441">
                  <c:v>3727</c:v>
                </c:pt>
                <c:pt idx="442">
                  <c:v>3728</c:v>
                </c:pt>
                <c:pt idx="443">
                  <c:v>3729</c:v>
                </c:pt>
                <c:pt idx="444">
                  <c:v>3730</c:v>
                </c:pt>
                <c:pt idx="445">
                  <c:v>3731</c:v>
                </c:pt>
                <c:pt idx="446">
                  <c:v>3732</c:v>
                </c:pt>
                <c:pt idx="447">
                  <c:v>3733</c:v>
                </c:pt>
                <c:pt idx="448">
                  <c:v>3734</c:v>
                </c:pt>
                <c:pt idx="449">
                  <c:v>3735</c:v>
                </c:pt>
                <c:pt idx="450">
                  <c:v>3736</c:v>
                </c:pt>
                <c:pt idx="451">
                  <c:v>3737</c:v>
                </c:pt>
                <c:pt idx="452">
                  <c:v>3738</c:v>
                </c:pt>
                <c:pt idx="453">
                  <c:v>3739</c:v>
                </c:pt>
                <c:pt idx="454">
                  <c:v>3740</c:v>
                </c:pt>
                <c:pt idx="455">
                  <c:v>3741</c:v>
                </c:pt>
                <c:pt idx="456">
                  <c:v>3742</c:v>
                </c:pt>
                <c:pt idx="457">
                  <c:v>3743</c:v>
                </c:pt>
                <c:pt idx="458">
                  <c:v>3744</c:v>
                </c:pt>
                <c:pt idx="459">
                  <c:v>3745</c:v>
                </c:pt>
                <c:pt idx="460">
                  <c:v>3746</c:v>
                </c:pt>
                <c:pt idx="461">
                  <c:v>3747</c:v>
                </c:pt>
                <c:pt idx="462">
                  <c:v>3748</c:v>
                </c:pt>
                <c:pt idx="463">
                  <c:v>3749</c:v>
                </c:pt>
                <c:pt idx="464">
                  <c:v>3750</c:v>
                </c:pt>
                <c:pt idx="465">
                  <c:v>3751</c:v>
                </c:pt>
                <c:pt idx="466">
                  <c:v>3752</c:v>
                </c:pt>
                <c:pt idx="467">
                  <c:v>3753</c:v>
                </c:pt>
                <c:pt idx="468">
                  <c:v>3754</c:v>
                </c:pt>
                <c:pt idx="469">
                  <c:v>3755</c:v>
                </c:pt>
                <c:pt idx="470">
                  <c:v>3756</c:v>
                </c:pt>
                <c:pt idx="471">
                  <c:v>3757</c:v>
                </c:pt>
                <c:pt idx="472">
                  <c:v>3758</c:v>
                </c:pt>
                <c:pt idx="473">
                  <c:v>3759</c:v>
                </c:pt>
                <c:pt idx="474">
                  <c:v>3760</c:v>
                </c:pt>
                <c:pt idx="475">
                  <c:v>3761</c:v>
                </c:pt>
                <c:pt idx="476">
                  <c:v>3762</c:v>
                </c:pt>
                <c:pt idx="477">
                  <c:v>3763</c:v>
                </c:pt>
                <c:pt idx="478">
                  <c:v>3764</c:v>
                </c:pt>
                <c:pt idx="479">
                  <c:v>3765</c:v>
                </c:pt>
                <c:pt idx="480">
                  <c:v>3766</c:v>
                </c:pt>
                <c:pt idx="481">
                  <c:v>3767</c:v>
                </c:pt>
                <c:pt idx="482">
                  <c:v>3768</c:v>
                </c:pt>
                <c:pt idx="483">
                  <c:v>3769</c:v>
                </c:pt>
                <c:pt idx="484">
                  <c:v>3770</c:v>
                </c:pt>
                <c:pt idx="485">
                  <c:v>3771</c:v>
                </c:pt>
                <c:pt idx="486">
                  <c:v>3772</c:v>
                </c:pt>
                <c:pt idx="487">
                  <c:v>3773</c:v>
                </c:pt>
                <c:pt idx="488">
                  <c:v>3774</c:v>
                </c:pt>
                <c:pt idx="489">
                  <c:v>3775</c:v>
                </c:pt>
                <c:pt idx="490">
                  <c:v>3776</c:v>
                </c:pt>
                <c:pt idx="491">
                  <c:v>3777</c:v>
                </c:pt>
                <c:pt idx="492">
                  <c:v>3778</c:v>
                </c:pt>
                <c:pt idx="493">
                  <c:v>3779</c:v>
                </c:pt>
                <c:pt idx="494">
                  <c:v>3780</c:v>
                </c:pt>
                <c:pt idx="495">
                  <c:v>3781</c:v>
                </c:pt>
                <c:pt idx="496">
                  <c:v>3782</c:v>
                </c:pt>
                <c:pt idx="497">
                  <c:v>3783</c:v>
                </c:pt>
                <c:pt idx="498">
                  <c:v>3784</c:v>
                </c:pt>
                <c:pt idx="499">
                  <c:v>3785</c:v>
                </c:pt>
                <c:pt idx="500">
                  <c:v>3786</c:v>
                </c:pt>
                <c:pt idx="501">
                  <c:v>3787</c:v>
                </c:pt>
                <c:pt idx="502">
                  <c:v>3788</c:v>
                </c:pt>
                <c:pt idx="503">
                  <c:v>3789</c:v>
                </c:pt>
                <c:pt idx="504">
                  <c:v>3790</c:v>
                </c:pt>
                <c:pt idx="505">
                  <c:v>3791</c:v>
                </c:pt>
                <c:pt idx="506">
                  <c:v>3792</c:v>
                </c:pt>
                <c:pt idx="507">
                  <c:v>3793</c:v>
                </c:pt>
                <c:pt idx="508">
                  <c:v>3794</c:v>
                </c:pt>
                <c:pt idx="509">
                  <c:v>3795</c:v>
                </c:pt>
                <c:pt idx="510">
                  <c:v>3796</c:v>
                </c:pt>
                <c:pt idx="511">
                  <c:v>3797</c:v>
                </c:pt>
                <c:pt idx="512">
                  <c:v>3798</c:v>
                </c:pt>
                <c:pt idx="513">
                  <c:v>3799</c:v>
                </c:pt>
                <c:pt idx="514">
                  <c:v>3800</c:v>
                </c:pt>
                <c:pt idx="515">
                  <c:v>3801</c:v>
                </c:pt>
                <c:pt idx="516">
                  <c:v>3802</c:v>
                </c:pt>
                <c:pt idx="517">
                  <c:v>3803</c:v>
                </c:pt>
                <c:pt idx="518">
                  <c:v>3804</c:v>
                </c:pt>
                <c:pt idx="519">
                  <c:v>3805</c:v>
                </c:pt>
                <c:pt idx="520">
                  <c:v>3806</c:v>
                </c:pt>
                <c:pt idx="521">
                  <c:v>3807</c:v>
                </c:pt>
                <c:pt idx="522">
                  <c:v>3808</c:v>
                </c:pt>
                <c:pt idx="523">
                  <c:v>3809</c:v>
                </c:pt>
                <c:pt idx="524">
                  <c:v>3810</c:v>
                </c:pt>
                <c:pt idx="525">
                  <c:v>3811</c:v>
                </c:pt>
                <c:pt idx="526">
                  <c:v>3812</c:v>
                </c:pt>
                <c:pt idx="527">
                  <c:v>3813</c:v>
                </c:pt>
                <c:pt idx="528">
                  <c:v>3814</c:v>
                </c:pt>
                <c:pt idx="529">
                  <c:v>3815</c:v>
                </c:pt>
                <c:pt idx="530">
                  <c:v>3816</c:v>
                </c:pt>
                <c:pt idx="531">
                  <c:v>3817</c:v>
                </c:pt>
                <c:pt idx="532">
                  <c:v>3818</c:v>
                </c:pt>
                <c:pt idx="533">
                  <c:v>3819</c:v>
                </c:pt>
                <c:pt idx="534">
                  <c:v>3820</c:v>
                </c:pt>
                <c:pt idx="535">
                  <c:v>3821</c:v>
                </c:pt>
                <c:pt idx="536">
                  <c:v>3822</c:v>
                </c:pt>
                <c:pt idx="537">
                  <c:v>3823</c:v>
                </c:pt>
                <c:pt idx="538">
                  <c:v>3824</c:v>
                </c:pt>
                <c:pt idx="539">
                  <c:v>3825</c:v>
                </c:pt>
                <c:pt idx="540">
                  <c:v>3826</c:v>
                </c:pt>
                <c:pt idx="541">
                  <c:v>3827</c:v>
                </c:pt>
                <c:pt idx="542">
                  <c:v>3828</c:v>
                </c:pt>
                <c:pt idx="543">
                  <c:v>3829</c:v>
                </c:pt>
                <c:pt idx="544">
                  <c:v>3830</c:v>
                </c:pt>
                <c:pt idx="545">
                  <c:v>3831</c:v>
                </c:pt>
                <c:pt idx="546">
                  <c:v>3832</c:v>
                </c:pt>
                <c:pt idx="547">
                  <c:v>3833</c:v>
                </c:pt>
                <c:pt idx="548">
                  <c:v>3834</c:v>
                </c:pt>
                <c:pt idx="549">
                  <c:v>3835</c:v>
                </c:pt>
                <c:pt idx="550">
                  <c:v>3836</c:v>
                </c:pt>
                <c:pt idx="551">
                  <c:v>3837</c:v>
                </c:pt>
                <c:pt idx="552">
                  <c:v>3838</c:v>
                </c:pt>
                <c:pt idx="553">
                  <c:v>3839</c:v>
                </c:pt>
                <c:pt idx="554">
                  <c:v>3840</c:v>
                </c:pt>
                <c:pt idx="555">
                  <c:v>3841</c:v>
                </c:pt>
                <c:pt idx="556">
                  <c:v>3842</c:v>
                </c:pt>
                <c:pt idx="557">
                  <c:v>3843</c:v>
                </c:pt>
                <c:pt idx="558">
                  <c:v>3844</c:v>
                </c:pt>
                <c:pt idx="559">
                  <c:v>3845</c:v>
                </c:pt>
                <c:pt idx="560">
                  <c:v>3846</c:v>
                </c:pt>
                <c:pt idx="561">
                  <c:v>3847</c:v>
                </c:pt>
                <c:pt idx="562">
                  <c:v>3848</c:v>
                </c:pt>
                <c:pt idx="563">
                  <c:v>3849</c:v>
                </c:pt>
                <c:pt idx="564">
                  <c:v>3850</c:v>
                </c:pt>
                <c:pt idx="565">
                  <c:v>3851</c:v>
                </c:pt>
                <c:pt idx="566">
                  <c:v>3852</c:v>
                </c:pt>
                <c:pt idx="567">
                  <c:v>3853</c:v>
                </c:pt>
                <c:pt idx="568">
                  <c:v>3854</c:v>
                </c:pt>
                <c:pt idx="569">
                  <c:v>3855</c:v>
                </c:pt>
                <c:pt idx="570">
                  <c:v>3856</c:v>
                </c:pt>
                <c:pt idx="571">
                  <c:v>3857</c:v>
                </c:pt>
                <c:pt idx="572">
                  <c:v>3858</c:v>
                </c:pt>
                <c:pt idx="573">
                  <c:v>3859</c:v>
                </c:pt>
                <c:pt idx="574">
                  <c:v>3860</c:v>
                </c:pt>
                <c:pt idx="575">
                  <c:v>3861</c:v>
                </c:pt>
                <c:pt idx="576">
                  <c:v>3862</c:v>
                </c:pt>
                <c:pt idx="577">
                  <c:v>3863</c:v>
                </c:pt>
                <c:pt idx="578">
                  <c:v>3864</c:v>
                </c:pt>
                <c:pt idx="579">
                  <c:v>3865</c:v>
                </c:pt>
                <c:pt idx="580">
                  <c:v>3866</c:v>
                </c:pt>
                <c:pt idx="581">
                  <c:v>3867</c:v>
                </c:pt>
                <c:pt idx="582">
                  <c:v>3868</c:v>
                </c:pt>
                <c:pt idx="583">
                  <c:v>3869</c:v>
                </c:pt>
                <c:pt idx="584">
                  <c:v>3870</c:v>
                </c:pt>
                <c:pt idx="585">
                  <c:v>3871</c:v>
                </c:pt>
                <c:pt idx="586">
                  <c:v>3872</c:v>
                </c:pt>
                <c:pt idx="587">
                  <c:v>3873</c:v>
                </c:pt>
                <c:pt idx="588">
                  <c:v>3874</c:v>
                </c:pt>
                <c:pt idx="589">
                  <c:v>3875</c:v>
                </c:pt>
                <c:pt idx="590">
                  <c:v>3876</c:v>
                </c:pt>
                <c:pt idx="591">
                  <c:v>3877</c:v>
                </c:pt>
                <c:pt idx="592">
                  <c:v>3878</c:v>
                </c:pt>
                <c:pt idx="593">
                  <c:v>3879</c:v>
                </c:pt>
                <c:pt idx="594">
                  <c:v>3880</c:v>
                </c:pt>
                <c:pt idx="595">
                  <c:v>3881</c:v>
                </c:pt>
                <c:pt idx="596">
                  <c:v>3882</c:v>
                </c:pt>
                <c:pt idx="597">
                  <c:v>3883</c:v>
                </c:pt>
                <c:pt idx="598">
                  <c:v>3884</c:v>
                </c:pt>
                <c:pt idx="599">
                  <c:v>3885</c:v>
                </c:pt>
                <c:pt idx="600">
                  <c:v>3886</c:v>
                </c:pt>
                <c:pt idx="601">
                  <c:v>3887</c:v>
                </c:pt>
                <c:pt idx="602">
                  <c:v>3888</c:v>
                </c:pt>
                <c:pt idx="603">
                  <c:v>3889</c:v>
                </c:pt>
                <c:pt idx="604">
                  <c:v>3890</c:v>
                </c:pt>
                <c:pt idx="605">
                  <c:v>3891</c:v>
                </c:pt>
                <c:pt idx="606">
                  <c:v>3892</c:v>
                </c:pt>
                <c:pt idx="607">
                  <c:v>3893</c:v>
                </c:pt>
                <c:pt idx="608">
                  <c:v>3894</c:v>
                </c:pt>
                <c:pt idx="609">
                  <c:v>3895</c:v>
                </c:pt>
                <c:pt idx="610">
                  <c:v>3896</c:v>
                </c:pt>
                <c:pt idx="611">
                  <c:v>3897</c:v>
                </c:pt>
                <c:pt idx="612">
                  <c:v>3898</c:v>
                </c:pt>
                <c:pt idx="613">
                  <c:v>3899</c:v>
                </c:pt>
                <c:pt idx="614">
                  <c:v>3900</c:v>
                </c:pt>
                <c:pt idx="615">
                  <c:v>3901</c:v>
                </c:pt>
                <c:pt idx="616">
                  <c:v>3902</c:v>
                </c:pt>
                <c:pt idx="617">
                  <c:v>3903</c:v>
                </c:pt>
                <c:pt idx="618">
                  <c:v>3904</c:v>
                </c:pt>
                <c:pt idx="619">
                  <c:v>3905</c:v>
                </c:pt>
                <c:pt idx="620">
                  <c:v>3906</c:v>
                </c:pt>
                <c:pt idx="621">
                  <c:v>3907</c:v>
                </c:pt>
                <c:pt idx="622">
                  <c:v>3908</c:v>
                </c:pt>
                <c:pt idx="623">
                  <c:v>3909</c:v>
                </c:pt>
                <c:pt idx="624">
                  <c:v>3910</c:v>
                </c:pt>
                <c:pt idx="625">
                  <c:v>3911</c:v>
                </c:pt>
                <c:pt idx="626">
                  <c:v>3912</c:v>
                </c:pt>
                <c:pt idx="627">
                  <c:v>3913</c:v>
                </c:pt>
                <c:pt idx="628">
                  <c:v>3914</c:v>
                </c:pt>
                <c:pt idx="629">
                  <c:v>3915</c:v>
                </c:pt>
                <c:pt idx="630">
                  <c:v>3916</c:v>
                </c:pt>
                <c:pt idx="631">
                  <c:v>3917</c:v>
                </c:pt>
                <c:pt idx="632">
                  <c:v>3918</c:v>
                </c:pt>
                <c:pt idx="633">
                  <c:v>3919</c:v>
                </c:pt>
                <c:pt idx="634">
                  <c:v>3920</c:v>
                </c:pt>
                <c:pt idx="635">
                  <c:v>3921</c:v>
                </c:pt>
                <c:pt idx="636">
                  <c:v>3922</c:v>
                </c:pt>
                <c:pt idx="637">
                  <c:v>3923</c:v>
                </c:pt>
                <c:pt idx="638">
                  <c:v>3924</c:v>
                </c:pt>
                <c:pt idx="639">
                  <c:v>3925</c:v>
                </c:pt>
                <c:pt idx="640">
                  <c:v>3926</c:v>
                </c:pt>
                <c:pt idx="641">
                  <c:v>3927</c:v>
                </c:pt>
                <c:pt idx="642">
                  <c:v>3928</c:v>
                </c:pt>
                <c:pt idx="643">
                  <c:v>3929</c:v>
                </c:pt>
                <c:pt idx="644">
                  <c:v>3930</c:v>
                </c:pt>
                <c:pt idx="645">
                  <c:v>3931</c:v>
                </c:pt>
                <c:pt idx="646">
                  <c:v>3932</c:v>
                </c:pt>
                <c:pt idx="647">
                  <c:v>3933</c:v>
                </c:pt>
                <c:pt idx="648">
                  <c:v>3934</c:v>
                </c:pt>
                <c:pt idx="649">
                  <c:v>3935</c:v>
                </c:pt>
                <c:pt idx="650">
                  <c:v>3936</c:v>
                </c:pt>
                <c:pt idx="651">
                  <c:v>3937</c:v>
                </c:pt>
                <c:pt idx="652">
                  <c:v>3938</c:v>
                </c:pt>
                <c:pt idx="653">
                  <c:v>3939</c:v>
                </c:pt>
                <c:pt idx="654">
                  <c:v>3940</c:v>
                </c:pt>
                <c:pt idx="655">
                  <c:v>3941</c:v>
                </c:pt>
                <c:pt idx="656">
                  <c:v>3942</c:v>
                </c:pt>
                <c:pt idx="657">
                  <c:v>3943</c:v>
                </c:pt>
                <c:pt idx="658">
                  <c:v>3944</c:v>
                </c:pt>
                <c:pt idx="659">
                  <c:v>3945</c:v>
                </c:pt>
                <c:pt idx="660">
                  <c:v>3946</c:v>
                </c:pt>
                <c:pt idx="661">
                  <c:v>3947</c:v>
                </c:pt>
                <c:pt idx="662">
                  <c:v>3948</c:v>
                </c:pt>
                <c:pt idx="663">
                  <c:v>3949</c:v>
                </c:pt>
                <c:pt idx="664">
                  <c:v>3950</c:v>
                </c:pt>
                <c:pt idx="665">
                  <c:v>3951</c:v>
                </c:pt>
                <c:pt idx="666">
                  <c:v>3952</c:v>
                </c:pt>
                <c:pt idx="667">
                  <c:v>3953</c:v>
                </c:pt>
                <c:pt idx="668">
                  <c:v>3954</c:v>
                </c:pt>
                <c:pt idx="669">
                  <c:v>3955</c:v>
                </c:pt>
                <c:pt idx="670">
                  <c:v>3956</c:v>
                </c:pt>
                <c:pt idx="671">
                  <c:v>3957</c:v>
                </c:pt>
                <c:pt idx="672">
                  <c:v>3958</c:v>
                </c:pt>
                <c:pt idx="673">
                  <c:v>3959</c:v>
                </c:pt>
                <c:pt idx="674">
                  <c:v>3960</c:v>
                </c:pt>
                <c:pt idx="675">
                  <c:v>3961</c:v>
                </c:pt>
                <c:pt idx="676">
                  <c:v>3962</c:v>
                </c:pt>
                <c:pt idx="677">
                  <c:v>3963</c:v>
                </c:pt>
                <c:pt idx="678">
                  <c:v>3964</c:v>
                </c:pt>
                <c:pt idx="679">
                  <c:v>3965</c:v>
                </c:pt>
                <c:pt idx="680">
                  <c:v>3966</c:v>
                </c:pt>
                <c:pt idx="681">
                  <c:v>3967</c:v>
                </c:pt>
                <c:pt idx="682">
                  <c:v>3968</c:v>
                </c:pt>
                <c:pt idx="683">
                  <c:v>3969</c:v>
                </c:pt>
                <c:pt idx="684">
                  <c:v>3970</c:v>
                </c:pt>
                <c:pt idx="685">
                  <c:v>3971</c:v>
                </c:pt>
                <c:pt idx="686">
                  <c:v>3972</c:v>
                </c:pt>
                <c:pt idx="687">
                  <c:v>3973</c:v>
                </c:pt>
                <c:pt idx="688">
                  <c:v>3974</c:v>
                </c:pt>
                <c:pt idx="689">
                  <c:v>3975</c:v>
                </c:pt>
                <c:pt idx="690">
                  <c:v>3976</c:v>
                </c:pt>
                <c:pt idx="691">
                  <c:v>3977</c:v>
                </c:pt>
                <c:pt idx="692">
                  <c:v>3978</c:v>
                </c:pt>
                <c:pt idx="693">
                  <c:v>3979</c:v>
                </c:pt>
                <c:pt idx="694">
                  <c:v>3980</c:v>
                </c:pt>
                <c:pt idx="695">
                  <c:v>3981</c:v>
                </c:pt>
                <c:pt idx="696">
                  <c:v>3982</c:v>
                </c:pt>
                <c:pt idx="697">
                  <c:v>3983</c:v>
                </c:pt>
                <c:pt idx="698">
                  <c:v>3984</c:v>
                </c:pt>
                <c:pt idx="699">
                  <c:v>3985</c:v>
                </c:pt>
                <c:pt idx="700">
                  <c:v>3986</c:v>
                </c:pt>
                <c:pt idx="701">
                  <c:v>3987</c:v>
                </c:pt>
                <c:pt idx="702">
                  <c:v>3988</c:v>
                </c:pt>
                <c:pt idx="703">
                  <c:v>3989</c:v>
                </c:pt>
                <c:pt idx="704">
                  <c:v>3990</c:v>
                </c:pt>
                <c:pt idx="705">
                  <c:v>3991</c:v>
                </c:pt>
                <c:pt idx="706">
                  <c:v>3992</c:v>
                </c:pt>
                <c:pt idx="707">
                  <c:v>3993</c:v>
                </c:pt>
                <c:pt idx="708">
                  <c:v>3994</c:v>
                </c:pt>
                <c:pt idx="709">
                  <c:v>3995</c:v>
                </c:pt>
                <c:pt idx="710">
                  <c:v>3996</c:v>
                </c:pt>
                <c:pt idx="711">
                  <c:v>3997</c:v>
                </c:pt>
                <c:pt idx="712">
                  <c:v>3998</c:v>
                </c:pt>
                <c:pt idx="713">
                  <c:v>3999</c:v>
                </c:pt>
                <c:pt idx="714">
                  <c:v>4000</c:v>
                </c:pt>
                <c:pt idx="715">
                  <c:v>4001</c:v>
                </c:pt>
                <c:pt idx="716">
                  <c:v>4002</c:v>
                </c:pt>
                <c:pt idx="717">
                  <c:v>4003</c:v>
                </c:pt>
                <c:pt idx="718">
                  <c:v>4004</c:v>
                </c:pt>
                <c:pt idx="719">
                  <c:v>4005</c:v>
                </c:pt>
                <c:pt idx="720">
                  <c:v>4006</c:v>
                </c:pt>
                <c:pt idx="721">
                  <c:v>4007</c:v>
                </c:pt>
                <c:pt idx="722">
                  <c:v>4008</c:v>
                </c:pt>
                <c:pt idx="723">
                  <c:v>4009</c:v>
                </c:pt>
                <c:pt idx="724">
                  <c:v>4010</c:v>
                </c:pt>
                <c:pt idx="725">
                  <c:v>4011</c:v>
                </c:pt>
                <c:pt idx="726">
                  <c:v>4012</c:v>
                </c:pt>
                <c:pt idx="727">
                  <c:v>4013</c:v>
                </c:pt>
                <c:pt idx="728">
                  <c:v>4014</c:v>
                </c:pt>
                <c:pt idx="729">
                  <c:v>4015</c:v>
                </c:pt>
                <c:pt idx="730">
                  <c:v>4016</c:v>
                </c:pt>
                <c:pt idx="731">
                  <c:v>4017</c:v>
                </c:pt>
                <c:pt idx="732">
                  <c:v>4018</c:v>
                </c:pt>
                <c:pt idx="733">
                  <c:v>4019</c:v>
                </c:pt>
                <c:pt idx="734">
                  <c:v>4020</c:v>
                </c:pt>
                <c:pt idx="735">
                  <c:v>4021</c:v>
                </c:pt>
                <c:pt idx="736">
                  <c:v>4022</c:v>
                </c:pt>
                <c:pt idx="737">
                  <c:v>4023</c:v>
                </c:pt>
                <c:pt idx="738">
                  <c:v>4024</c:v>
                </c:pt>
                <c:pt idx="739">
                  <c:v>4025</c:v>
                </c:pt>
                <c:pt idx="740">
                  <c:v>4026</c:v>
                </c:pt>
                <c:pt idx="741">
                  <c:v>4027</c:v>
                </c:pt>
                <c:pt idx="742">
                  <c:v>4028</c:v>
                </c:pt>
                <c:pt idx="743">
                  <c:v>4029</c:v>
                </c:pt>
                <c:pt idx="744">
                  <c:v>4030</c:v>
                </c:pt>
                <c:pt idx="745">
                  <c:v>4031</c:v>
                </c:pt>
                <c:pt idx="746">
                  <c:v>4032</c:v>
                </c:pt>
                <c:pt idx="747">
                  <c:v>4033</c:v>
                </c:pt>
                <c:pt idx="748">
                  <c:v>4034</c:v>
                </c:pt>
                <c:pt idx="749">
                  <c:v>4035</c:v>
                </c:pt>
                <c:pt idx="750">
                  <c:v>4036</c:v>
                </c:pt>
                <c:pt idx="751">
                  <c:v>4037</c:v>
                </c:pt>
                <c:pt idx="752">
                  <c:v>4038</c:v>
                </c:pt>
                <c:pt idx="753">
                  <c:v>4039</c:v>
                </c:pt>
                <c:pt idx="754">
                  <c:v>4040</c:v>
                </c:pt>
                <c:pt idx="755">
                  <c:v>4041</c:v>
                </c:pt>
                <c:pt idx="756">
                  <c:v>4042</c:v>
                </c:pt>
                <c:pt idx="757">
                  <c:v>4043</c:v>
                </c:pt>
                <c:pt idx="758">
                  <c:v>4044</c:v>
                </c:pt>
                <c:pt idx="759">
                  <c:v>4045</c:v>
                </c:pt>
                <c:pt idx="760">
                  <c:v>4046</c:v>
                </c:pt>
                <c:pt idx="761">
                  <c:v>4047</c:v>
                </c:pt>
                <c:pt idx="762">
                  <c:v>4048</c:v>
                </c:pt>
                <c:pt idx="763">
                  <c:v>4049</c:v>
                </c:pt>
                <c:pt idx="764">
                  <c:v>4050</c:v>
                </c:pt>
                <c:pt idx="765">
                  <c:v>4051</c:v>
                </c:pt>
                <c:pt idx="766">
                  <c:v>4052</c:v>
                </c:pt>
                <c:pt idx="767">
                  <c:v>4053</c:v>
                </c:pt>
                <c:pt idx="768">
                  <c:v>4054</c:v>
                </c:pt>
                <c:pt idx="769">
                  <c:v>4055</c:v>
                </c:pt>
                <c:pt idx="770">
                  <c:v>4056</c:v>
                </c:pt>
                <c:pt idx="771">
                  <c:v>4057</c:v>
                </c:pt>
                <c:pt idx="772">
                  <c:v>4058</c:v>
                </c:pt>
                <c:pt idx="773">
                  <c:v>4059</c:v>
                </c:pt>
                <c:pt idx="774">
                  <c:v>4060</c:v>
                </c:pt>
                <c:pt idx="775">
                  <c:v>4061</c:v>
                </c:pt>
                <c:pt idx="776">
                  <c:v>4062</c:v>
                </c:pt>
                <c:pt idx="777">
                  <c:v>4063</c:v>
                </c:pt>
                <c:pt idx="778">
                  <c:v>4064</c:v>
                </c:pt>
                <c:pt idx="779">
                  <c:v>4065</c:v>
                </c:pt>
                <c:pt idx="780">
                  <c:v>4066</c:v>
                </c:pt>
                <c:pt idx="781">
                  <c:v>4067</c:v>
                </c:pt>
                <c:pt idx="782">
                  <c:v>4068</c:v>
                </c:pt>
                <c:pt idx="783">
                  <c:v>4069</c:v>
                </c:pt>
                <c:pt idx="784">
                  <c:v>4070</c:v>
                </c:pt>
                <c:pt idx="785">
                  <c:v>4071</c:v>
                </c:pt>
                <c:pt idx="786">
                  <c:v>4072</c:v>
                </c:pt>
                <c:pt idx="787">
                  <c:v>4073</c:v>
                </c:pt>
                <c:pt idx="788">
                  <c:v>4074</c:v>
                </c:pt>
                <c:pt idx="789">
                  <c:v>4075</c:v>
                </c:pt>
                <c:pt idx="790">
                  <c:v>4076</c:v>
                </c:pt>
                <c:pt idx="791">
                  <c:v>4077</c:v>
                </c:pt>
                <c:pt idx="792">
                  <c:v>4078</c:v>
                </c:pt>
                <c:pt idx="793">
                  <c:v>4079</c:v>
                </c:pt>
                <c:pt idx="794">
                  <c:v>4080</c:v>
                </c:pt>
                <c:pt idx="795">
                  <c:v>4081</c:v>
                </c:pt>
                <c:pt idx="796">
                  <c:v>4082</c:v>
                </c:pt>
                <c:pt idx="797">
                  <c:v>4083</c:v>
                </c:pt>
                <c:pt idx="798">
                  <c:v>4084</c:v>
                </c:pt>
                <c:pt idx="799">
                  <c:v>4085</c:v>
                </c:pt>
                <c:pt idx="800">
                  <c:v>4086</c:v>
                </c:pt>
                <c:pt idx="801">
                  <c:v>4087</c:v>
                </c:pt>
                <c:pt idx="802">
                  <c:v>4088</c:v>
                </c:pt>
                <c:pt idx="803">
                  <c:v>4089</c:v>
                </c:pt>
                <c:pt idx="804">
                  <c:v>4090</c:v>
                </c:pt>
                <c:pt idx="805">
                  <c:v>4091</c:v>
                </c:pt>
                <c:pt idx="806">
                  <c:v>4092</c:v>
                </c:pt>
                <c:pt idx="807">
                  <c:v>4093</c:v>
                </c:pt>
                <c:pt idx="808">
                  <c:v>4094</c:v>
                </c:pt>
                <c:pt idx="809">
                  <c:v>4095</c:v>
                </c:pt>
                <c:pt idx="810">
                  <c:v>4096</c:v>
                </c:pt>
                <c:pt idx="811">
                  <c:v>4097</c:v>
                </c:pt>
                <c:pt idx="812">
                  <c:v>4098</c:v>
                </c:pt>
                <c:pt idx="813">
                  <c:v>4099</c:v>
                </c:pt>
                <c:pt idx="814">
                  <c:v>4100</c:v>
                </c:pt>
                <c:pt idx="815">
                  <c:v>4101</c:v>
                </c:pt>
                <c:pt idx="816">
                  <c:v>4102</c:v>
                </c:pt>
                <c:pt idx="817">
                  <c:v>4103</c:v>
                </c:pt>
                <c:pt idx="818">
                  <c:v>4104</c:v>
                </c:pt>
                <c:pt idx="819">
                  <c:v>4105</c:v>
                </c:pt>
                <c:pt idx="820">
                  <c:v>4106</c:v>
                </c:pt>
                <c:pt idx="821">
                  <c:v>4107</c:v>
                </c:pt>
                <c:pt idx="822">
                  <c:v>4108</c:v>
                </c:pt>
                <c:pt idx="823">
                  <c:v>4109</c:v>
                </c:pt>
                <c:pt idx="824">
                  <c:v>4110</c:v>
                </c:pt>
                <c:pt idx="825">
                  <c:v>4111</c:v>
                </c:pt>
                <c:pt idx="826">
                  <c:v>4112</c:v>
                </c:pt>
                <c:pt idx="827">
                  <c:v>4113</c:v>
                </c:pt>
                <c:pt idx="828">
                  <c:v>4114</c:v>
                </c:pt>
                <c:pt idx="829">
                  <c:v>4115</c:v>
                </c:pt>
                <c:pt idx="830">
                  <c:v>4116</c:v>
                </c:pt>
                <c:pt idx="831">
                  <c:v>4117</c:v>
                </c:pt>
                <c:pt idx="832">
                  <c:v>4118</c:v>
                </c:pt>
                <c:pt idx="833">
                  <c:v>4119</c:v>
                </c:pt>
                <c:pt idx="834">
                  <c:v>4120</c:v>
                </c:pt>
                <c:pt idx="835">
                  <c:v>4121</c:v>
                </c:pt>
                <c:pt idx="836">
                  <c:v>4122</c:v>
                </c:pt>
                <c:pt idx="837">
                  <c:v>4123</c:v>
                </c:pt>
                <c:pt idx="838">
                  <c:v>4124</c:v>
                </c:pt>
                <c:pt idx="839">
                  <c:v>4125</c:v>
                </c:pt>
                <c:pt idx="840">
                  <c:v>4126</c:v>
                </c:pt>
                <c:pt idx="841">
                  <c:v>4127</c:v>
                </c:pt>
                <c:pt idx="842">
                  <c:v>4128</c:v>
                </c:pt>
                <c:pt idx="843">
                  <c:v>4129</c:v>
                </c:pt>
                <c:pt idx="844">
                  <c:v>4130</c:v>
                </c:pt>
                <c:pt idx="845">
                  <c:v>4131</c:v>
                </c:pt>
                <c:pt idx="846">
                  <c:v>4132</c:v>
                </c:pt>
                <c:pt idx="847">
                  <c:v>4133</c:v>
                </c:pt>
                <c:pt idx="848">
                  <c:v>4134</c:v>
                </c:pt>
                <c:pt idx="849">
                  <c:v>4135</c:v>
                </c:pt>
                <c:pt idx="850">
                  <c:v>4136</c:v>
                </c:pt>
                <c:pt idx="851">
                  <c:v>4137</c:v>
                </c:pt>
                <c:pt idx="852">
                  <c:v>4138</c:v>
                </c:pt>
                <c:pt idx="853">
                  <c:v>4139</c:v>
                </c:pt>
                <c:pt idx="854">
                  <c:v>4140</c:v>
                </c:pt>
                <c:pt idx="855">
                  <c:v>4141</c:v>
                </c:pt>
                <c:pt idx="856">
                  <c:v>4142</c:v>
                </c:pt>
                <c:pt idx="857">
                  <c:v>4143</c:v>
                </c:pt>
                <c:pt idx="858">
                  <c:v>4144</c:v>
                </c:pt>
                <c:pt idx="859">
                  <c:v>4145</c:v>
                </c:pt>
                <c:pt idx="860">
                  <c:v>4146</c:v>
                </c:pt>
                <c:pt idx="861">
                  <c:v>4147</c:v>
                </c:pt>
                <c:pt idx="862">
                  <c:v>4148</c:v>
                </c:pt>
                <c:pt idx="863">
                  <c:v>4149</c:v>
                </c:pt>
                <c:pt idx="864">
                  <c:v>4150</c:v>
                </c:pt>
                <c:pt idx="865">
                  <c:v>4151</c:v>
                </c:pt>
                <c:pt idx="866">
                  <c:v>4152</c:v>
                </c:pt>
                <c:pt idx="867">
                  <c:v>4153</c:v>
                </c:pt>
                <c:pt idx="868">
                  <c:v>4154</c:v>
                </c:pt>
                <c:pt idx="869">
                  <c:v>4155</c:v>
                </c:pt>
                <c:pt idx="870">
                  <c:v>4156</c:v>
                </c:pt>
                <c:pt idx="871">
                  <c:v>4157</c:v>
                </c:pt>
                <c:pt idx="872">
                  <c:v>4158</c:v>
                </c:pt>
                <c:pt idx="873">
                  <c:v>4159</c:v>
                </c:pt>
                <c:pt idx="874">
                  <c:v>4160</c:v>
                </c:pt>
                <c:pt idx="875">
                  <c:v>4161</c:v>
                </c:pt>
                <c:pt idx="876">
                  <c:v>4162</c:v>
                </c:pt>
                <c:pt idx="877">
                  <c:v>4163</c:v>
                </c:pt>
                <c:pt idx="878">
                  <c:v>4164</c:v>
                </c:pt>
                <c:pt idx="879">
                  <c:v>4165</c:v>
                </c:pt>
                <c:pt idx="880">
                  <c:v>4166</c:v>
                </c:pt>
                <c:pt idx="881">
                  <c:v>4167</c:v>
                </c:pt>
                <c:pt idx="882">
                  <c:v>4168</c:v>
                </c:pt>
                <c:pt idx="883">
                  <c:v>4169</c:v>
                </c:pt>
                <c:pt idx="884">
                  <c:v>4170</c:v>
                </c:pt>
                <c:pt idx="885">
                  <c:v>4171</c:v>
                </c:pt>
                <c:pt idx="886">
                  <c:v>4172</c:v>
                </c:pt>
                <c:pt idx="887">
                  <c:v>4173</c:v>
                </c:pt>
                <c:pt idx="888">
                  <c:v>4174</c:v>
                </c:pt>
                <c:pt idx="889">
                  <c:v>4175</c:v>
                </c:pt>
                <c:pt idx="890">
                  <c:v>4176</c:v>
                </c:pt>
                <c:pt idx="891">
                  <c:v>4177</c:v>
                </c:pt>
                <c:pt idx="892">
                  <c:v>4178</c:v>
                </c:pt>
                <c:pt idx="893">
                  <c:v>4179</c:v>
                </c:pt>
                <c:pt idx="894">
                  <c:v>4180</c:v>
                </c:pt>
                <c:pt idx="895">
                  <c:v>4181</c:v>
                </c:pt>
                <c:pt idx="896">
                  <c:v>4182</c:v>
                </c:pt>
                <c:pt idx="897">
                  <c:v>4183</c:v>
                </c:pt>
                <c:pt idx="898">
                  <c:v>4184</c:v>
                </c:pt>
                <c:pt idx="899">
                  <c:v>4185</c:v>
                </c:pt>
                <c:pt idx="900">
                  <c:v>4186</c:v>
                </c:pt>
                <c:pt idx="901">
                  <c:v>4187</c:v>
                </c:pt>
                <c:pt idx="902">
                  <c:v>4188</c:v>
                </c:pt>
                <c:pt idx="903">
                  <c:v>4189</c:v>
                </c:pt>
                <c:pt idx="904">
                  <c:v>4190</c:v>
                </c:pt>
                <c:pt idx="905">
                  <c:v>4191</c:v>
                </c:pt>
                <c:pt idx="906">
                  <c:v>4192</c:v>
                </c:pt>
                <c:pt idx="907">
                  <c:v>4193</c:v>
                </c:pt>
                <c:pt idx="908">
                  <c:v>4194</c:v>
                </c:pt>
                <c:pt idx="909">
                  <c:v>4195</c:v>
                </c:pt>
                <c:pt idx="910">
                  <c:v>4196</c:v>
                </c:pt>
                <c:pt idx="911">
                  <c:v>4197</c:v>
                </c:pt>
                <c:pt idx="912">
                  <c:v>4198</c:v>
                </c:pt>
                <c:pt idx="913">
                  <c:v>4199</c:v>
                </c:pt>
                <c:pt idx="914">
                  <c:v>4200</c:v>
                </c:pt>
                <c:pt idx="915">
                  <c:v>4201</c:v>
                </c:pt>
                <c:pt idx="916">
                  <c:v>4202</c:v>
                </c:pt>
                <c:pt idx="917">
                  <c:v>4203</c:v>
                </c:pt>
                <c:pt idx="918">
                  <c:v>4204</c:v>
                </c:pt>
                <c:pt idx="919">
                  <c:v>4205</c:v>
                </c:pt>
                <c:pt idx="920">
                  <c:v>4206</c:v>
                </c:pt>
                <c:pt idx="921">
                  <c:v>4207</c:v>
                </c:pt>
                <c:pt idx="922">
                  <c:v>4208</c:v>
                </c:pt>
                <c:pt idx="923">
                  <c:v>4209</c:v>
                </c:pt>
                <c:pt idx="924">
                  <c:v>4210</c:v>
                </c:pt>
                <c:pt idx="925">
                  <c:v>4211</c:v>
                </c:pt>
                <c:pt idx="926">
                  <c:v>4212</c:v>
                </c:pt>
                <c:pt idx="927">
                  <c:v>4213</c:v>
                </c:pt>
                <c:pt idx="928">
                  <c:v>4214</c:v>
                </c:pt>
                <c:pt idx="929">
                  <c:v>4215</c:v>
                </c:pt>
                <c:pt idx="930">
                  <c:v>4216</c:v>
                </c:pt>
                <c:pt idx="931">
                  <c:v>4217</c:v>
                </c:pt>
                <c:pt idx="932">
                  <c:v>4218</c:v>
                </c:pt>
                <c:pt idx="933">
                  <c:v>4219</c:v>
                </c:pt>
                <c:pt idx="934">
                  <c:v>4220</c:v>
                </c:pt>
                <c:pt idx="935">
                  <c:v>4221</c:v>
                </c:pt>
                <c:pt idx="936">
                  <c:v>4222</c:v>
                </c:pt>
                <c:pt idx="937">
                  <c:v>4223</c:v>
                </c:pt>
                <c:pt idx="938">
                  <c:v>4224</c:v>
                </c:pt>
                <c:pt idx="939">
                  <c:v>4225</c:v>
                </c:pt>
                <c:pt idx="940">
                  <c:v>4226</c:v>
                </c:pt>
                <c:pt idx="941">
                  <c:v>4227</c:v>
                </c:pt>
                <c:pt idx="942">
                  <c:v>4228</c:v>
                </c:pt>
                <c:pt idx="943">
                  <c:v>4229</c:v>
                </c:pt>
                <c:pt idx="944">
                  <c:v>4230</c:v>
                </c:pt>
                <c:pt idx="945">
                  <c:v>4231</c:v>
                </c:pt>
                <c:pt idx="946">
                  <c:v>4232</c:v>
                </c:pt>
                <c:pt idx="947">
                  <c:v>4233</c:v>
                </c:pt>
                <c:pt idx="948">
                  <c:v>4234</c:v>
                </c:pt>
                <c:pt idx="949">
                  <c:v>4235</c:v>
                </c:pt>
                <c:pt idx="950">
                  <c:v>4236</c:v>
                </c:pt>
                <c:pt idx="951">
                  <c:v>4237</c:v>
                </c:pt>
                <c:pt idx="952">
                  <c:v>4238</c:v>
                </c:pt>
                <c:pt idx="953">
                  <c:v>4239</c:v>
                </c:pt>
                <c:pt idx="954">
                  <c:v>4240</c:v>
                </c:pt>
                <c:pt idx="955">
                  <c:v>4241</c:v>
                </c:pt>
                <c:pt idx="956">
                  <c:v>4242</c:v>
                </c:pt>
                <c:pt idx="957">
                  <c:v>4243</c:v>
                </c:pt>
                <c:pt idx="958">
                  <c:v>4244</c:v>
                </c:pt>
                <c:pt idx="959">
                  <c:v>4245</c:v>
                </c:pt>
                <c:pt idx="960">
                  <c:v>4246</c:v>
                </c:pt>
                <c:pt idx="961">
                  <c:v>4247</c:v>
                </c:pt>
                <c:pt idx="962">
                  <c:v>4248</c:v>
                </c:pt>
                <c:pt idx="963">
                  <c:v>4249</c:v>
                </c:pt>
                <c:pt idx="964">
                  <c:v>4250</c:v>
                </c:pt>
                <c:pt idx="965">
                  <c:v>4251</c:v>
                </c:pt>
                <c:pt idx="966">
                  <c:v>4252</c:v>
                </c:pt>
                <c:pt idx="967">
                  <c:v>4253</c:v>
                </c:pt>
                <c:pt idx="968">
                  <c:v>4254</c:v>
                </c:pt>
                <c:pt idx="969">
                  <c:v>4255</c:v>
                </c:pt>
                <c:pt idx="970">
                  <c:v>4256</c:v>
                </c:pt>
                <c:pt idx="971">
                  <c:v>4257</c:v>
                </c:pt>
                <c:pt idx="972">
                  <c:v>4258</c:v>
                </c:pt>
                <c:pt idx="973">
                  <c:v>4259</c:v>
                </c:pt>
                <c:pt idx="974">
                  <c:v>4260</c:v>
                </c:pt>
                <c:pt idx="975">
                  <c:v>4261</c:v>
                </c:pt>
                <c:pt idx="976">
                  <c:v>4262</c:v>
                </c:pt>
                <c:pt idx="977">
                  <c:v>4263</c:v>
                </c:pt>
                <c:pt idx="978">
                  <c:v>4264</c:v>
                </c:pt>
                <c:pt idx="979">
                  <c:v>4265</c:v>
                </c:pt>
                <c:pt idx="980">
                  <c:v>4266</c:v>
                </c:pt>
                <c:pt idx="981">
                  <c:v>4267</c:v>
                </c:pt>
                <c:pt idx="982">
                  <c:v>4268</c:v>
                </c:pt>
                <c:pt idx="983">
                  <c:v>4269</c:v>
                </c:pt>
                <c:pt idx="984">
                  <c:v>4270</c:v>
                </c:pt>
                <c:pt idx="985">
                  <c:v>4271</c:v>
                </c:pt>
                <c:pt idx="986">
                  <c:v>4272</c:v>
                </c:pt>
                <c:pt idx="987">
                  <c:v>4273</c:v>
                </c:pt>
                <c:pt idx="988">
                  <c:v>4274</c:v>
                </c:pt>
                <c:pt idx="989">
                  <c:v>4275</c:v>
                </c:pt>
                <c:pt idx="990">
                  <c:v>4276</c:v>
                </c:pt>
                <c:pt idx="991">
                  <c:v>4277</c:v>
                </c:pt>
                <c:pt idx="992">
                  <c:v>4278</c:v>
                </c:pt>
                <c:pt idx="993">
                  <c:v>4279</c:v>
                </c:pt>
                <c:pt idx="994">
                  <c:v>4280</c:v>
                </c:pt>
                <c:pt idx="995">
                  <c:v>4281</c:v>
                </c:pt>
                <c:pt idx="996">
                  <c:v>4282</c:v>
                </c:pt>
                <c:pt idx="997">
                  <c:v>4283</c:v>
                </c:pt>
                <c:pt idx="998">
                  <c:v>4284</c:v>
                </c:pt>
                <c:pt idx="999">
                  <c:v>4285</c:v>
                </c:pt>
                <c:pt idx="1000">
                  <c:v>4286</c:v>
                </c:pt>
                <c:pt idx="1001">
                  <c:v>4287</c:v>
                </c:pt>
                <c:pt idx="1002">
                  <c:v>4288</c:v>
                </c:pt>
                <c:pt idx="1003">
                  <c:v>4289</c:v>
                </c:pt>
                <c:pt idx="1004">
                  <c:v>4290</c:v>
                </c:pt>
                <c:pt idx="1005">
                  <c:v>4291</c:v>
                </c:pt>
                <c:pt idx="1006">
                  <c:v>4292</c:v>
                </c:pt>
                <c:pt idx="1007">
                  <c:v>4293</c:v>
                </c:pt>
                <c:pt idx="1008">
                  <c:v>4294</c:v>
                </c:pt>
                <c:pt idx="1009">
                  <c:v>4295</c:v>
                </c:pt>
                <c:pt idx="1010">
                  <c:v>4296</c:v>
                </c:pt>
                <c:pt idx="1011">
                  <c:v>4297</c:v>
                </c:pt>
                <c:pt idx="1012">
                  <c:v>4298</c:v>
                </c:pt>
                <c:pt idx="1013">
                  <c:v>4299</c:v>
                </c:pt>
                <c:pt idx="1014">
                  <c:v>4300</c:v>
                </c:pt>
                <c:pt idx="1015">
                  <c:v>4301</c:v>
                </c:pt>
                <c:pt idx="1016">
                  <c:v>4302</c:v>
                </c:pt>
                <c:pt idx="1017">
                  <c:v>4303</c:v>
                </c:pt>
                <c:pt idx="1018">
                  <c:v>4304</c:v>
                </c:pt>
                <c:pt idx="1019">
                  <c:v>4305</c:v>
                </c:pt>
                <c:pt idx="1020">
                  <c:v>4306</c:v>
                </c:pt>
                <c:pt idx="1021">
                  <c:v>4307</c:v>
                </c:pt>
                <c:pt idx="1022">
                  <c:v>4308</c:v>
                </c:pt>
                <c:pt idx="1023">
                  <c:v>4309</c:v>
                </c:pt>
                <c:pt idx="1024">
                  <c:v>4310</c:v>
                </c:pt>
                <c:pt idx="1025">
                  <c:v>4311</c:v>
                </c:pt>
                <c:pt idx="1026">
                  <c:v>4312</c:v>
                </c:pt>
                <c:pt idx="1027">
                  <c:v>4313</c:v>
                </c:pt>
                <c:pt idx="1028">
                  <c:v>4314</c:v>
                </c:pt>
                <c:pt idx="1029">
                  <c:v>4315</c:v>
                </c:pt>
                <c:pt idx="1030">
                  <c:v>4316</c:v>
                </c:pt>
                <c:pt idx="1031">
                  <c:v>4317</c:v>
                </c:pt>
                <c:pt idx="1032">
                  <c:v>4318</c:v>
                </c:pt>
                <c:pt idx="1033">
                  <c:v>4319</c:v>
                </c:pt>
                <c:pt idx="1034">
                  <c:v>4320</c:v>
                </c:pt>
                <c:pt idx="1035">
                  <c:v>4321</c:v>
                </c:pt>
                <c:pt idx="1036">
                  <c:v>4322</c:v>
                </c:pt>
                <c:pt idx="1037">
                  <c:v>4323</c:v>
                </c:pt>
                <c:pt idx="1038">
                  <c:v>4324</c:v>
                </c:pt>
                <c:pt idx="1039">
                  <c:v>4325</c:v>
                </c:pt>
                <c:pt idx="1040">
                  <c:v>4326</c:v>
                </c:pt>
                <c:pt idx="1041">
                  <c:v>4327</c:v>
                </c:pt>
                <c:pt idx="1042">
                  <c:v>4328</c:v>
                </c:pt>
                <c:pt idx="1043">
                  <c:v>4329</c:v>
                </c:pt>
                <c:pt idx="1044">
                  <c:v>4330</c:v>
                </c:pt>
                <c:pt idx="1045">
                  <c:v>4331</c:v>
                </c:pt>
                <c:pt idx="1046">
                  <c:v>4332</c:v>
                </c:pt>
                <c:pt idx="1047">
                  <c:v>4333</c:v>
                </c:pt>
                <c:pt idx="1048">
                  <c:v>4334</c:v>
                </c:pt>
                <c:pt idx="1049">
                  <c:v>4335</c:v>
                </c:pt>
                <c:pt idx="1050">
                  <c:v>4336</c:v>
                </c:pt>
                <c:pt idx="1051">
                  <c:v>4337</c:v>
                </c:pt>
                <c:pt idx="1052">
                  <c:v>4338</c:v>
                </c:pt>
                <c:pt idx="1053">
                  <c:v>4339</c:v>
                </c:pt>
                <c:pt idx="1054">
                  <c:v>4340</c:v>
                </c:pt>
                <c:pt idx="1055">
                  <c:v>4341</c:v>
                </c:pt>
                <c:pt idx="1056">
                  <c:v>4342</c:v>
                </c:pt>
                <c:pt idx="1057">
                  <c:v>4343</c:v>
                </c:pt>
                <c:pt idx="1058">
                  <c:v>4344</c:v>
                </c:pt>
                <c:pt idx="1059">
                  <c:v>4345</c:v>
                </c:pt>
                <c:pt idx="1060">
                  <c:v>4346</c:v>
                </c:pt>
                <c:pt idx="1061">
                  <c:v>4347</c:v>
                </c:pt>
                <c:pt idx="1062">
                  <c:v>4348</c:v>
                </c:pt>
                <c:pt idx="1063">
                  <c:v>4349</c:v>
                </c:pt>
                <c:pt idx="1064">
                  <c:v>4350</c:v>
                </c:pt>
                <c:pt idx="1065">
                  <c:v>4351</c:v>
                </c:pt>
                <c:pt idx="1066">
                  <c:v>4352</c:v>
                </c:pt>
                <c:pt idx="1067">
                  <c:v>4353</c:v>
                </c:pt>
                <c:pt idx="1068">
                  <c:v>4354</c:v>
                </c:pt>
                <c:pt idx="1069">
                  <c:v>4355</c:v>
                </c:pt>
                <c:pt idx="1070">
                  <c:v>4356</c:v>
                </c:pt>
                <c:pt idx="1071">
                  <c:v>4357</c:v>
                </c:pt>
                <c:pt idx="1072">
                  <c:v>4358</c:v>
                </c:pt>
                <c:pt idx="1073">
                  <c:v>4359</c:v>
                </c:pt>
                <c:pt idx="1074">
                  <c:v>4360</c:v>
                </c:pt>
                <c:pt idx="1075">
                  <c:v>4361</c:v>
                </c:pt>
                <c:pt idx="1076">
                  <c:v>4362</c:v>
                </c:pt>
                <c:pt idx="1077">
                  <c:v>4363</c:v>
                </c:pt>
                <c:pt idx="1078">
                  <c:v>4364</c:v>
                </c:pt>
                <c:pt idx="1079">
                  <c:v>4365</c:v>
                </c:pt>
                <c:pt idx="1080">
                  <c:v>4366</c:v>
                </c:pt>
                <c:pt idx="1081">
                  <c:v>4367</c:v>
                </c:pt>
                <c:pt idx="1082">
                  <c:v>4368</c:v>
                </c:pt>
                <c:pt idx="1083">
                  <c:v>4369</c:v>
                </c:pt>
                <c:pt idx="1084">
                  <c:v>4370</c:v>
                </c:pt>
                <c:pt idx="1085">
                  <c:v>4371</c:v>
                </c:pt>
                <c:pt idx="1086">
                  <c:v>4372</c:v>
                </c:pt>
                <c:pt idx="1087">
                  <c:v>4373</c:v>
                </c:pt>
                <c:pt idx="1088">
                  <c:v>4374</c:v>
                </c:pt>
                <c:pt idx="1089">
                  <c:v>4375</c:v>
                </c:pt>
                <c:pt idx="1090">
                  <c:v>4376</c:v>
                </c:pt>
                <c:pt idx="1091">
                  <c:v>4377</c:v>
                </c:pt>
                <c:pt idx="1092">
                  <c:v>4378</c:v>
                </c:pt>
                <c:pt idx="1093">
                  <c:v>4379</c:v>
                </c:pt>
                <c:pt idx="1094">
                  <c:v>4380</c:v>
                </c:pt>
                <c:pt idx="1095">
                  <c:v>4381</c:v>
                </c:pt>
                <c:pt idx="1096">
                  <c:v>4382</c:v>
                </c:pt>
                <c:pt idx="1097">
                  <c:v>4383</c:v>
                </c:pt>
                <c:pt idx="1098">
                  <c:v>4384</c:v>
                </c:pt>
                <c:pt idx="1099">
                  <c:v>4385</c:v>
                </c:pt>
                <c:pt idx="1100">
                  <c:v>4386</c:v>
                </c:pt>
                <c:pt idx="1101">
                  <c:v>4387</c:v>
                </c:pt>
                <c:pt idx="1102">
                  <c:v>4388</c:v>
                </c:pt>
                <c:pt idx="1103">
                  <c:v>4389</c:v>
                </c:pt>
                <c:pt idx="1104">
                  <c:v>4390</c:v>
                </c:pt>
                <c:pt idx="1105">
                  <c:v>4391</c:v>
                </c:pt>
                <c:pt idx="1106">
                  <c:v>4392</c:v>
                </c:pt>
                <c:pt idx="1107">
                  <c:v>4393</c:v>
                </c:pt>
                <c:pt idx="1108">
                  <c:v>4394</c:v>
                </c:pt>
                <c:pt idx="1109">
                  <c:v>4395</c:v>
                </c:pt>
                <c:pt idx="1110">
                  <c:v>4396</c:v>
                </c:pt>
                <c:pt idx="1111">
                  <c:v>4397</c:v>
                </c:pt>
                <c:pt idx="1112">
                  <c:v>4398</c:v>
                </c:pt>
                <c:pt idx="1113">
                  <c:v>4399</c:v>
                </c:pt>
                <c:pt idx="1114">
                  <c:v>4400</c:v>
                </c:pt>
                <c:pt idx="1115">
                  <c:v>4401</c:v>
                </c:pt>
                <c:pt idx="1116">
                  <c:v>4402</c:v>
                </c:pt>
                <c:pt idx="1117">
                  <c:v>4403</c:v>
                </c:pt>
                <c:pt idx="1118">
                  <c:v>4404</c:v>
                </c:pt>
                <c:pt idx="1119">
                  <c:v>4405</c:v>
                </c:pt>
                <c:pt idx="1120">
                  <c:v>4406</c:v>
                </c:pt>
                <c:pt idx="1121">
                  <c:v>4407</c:v>
                </c:pt>
                <c:pt idx="1122">
                  <c:v>4408</c:v>
                </c:pt>
                <c:pt idx="1123">
                  <c:v>4409</c:v>
                </c:pt>
                <c:pt idx="1124">
                  <c:v>4410</c:v>
                </c:pt>
                <c:pt idx="1125">
                  <c:v>4411</c:v>
                </c:pt>
                <c:pt idx="1126">
                  <c:v>4412</c:v>
                </c:pt>
                <c:pt idx="1127">
                  <c:v>4413</c:v>
                </c:pt>
                <c:pt idx="1128">
                  <c:v>4414</c:v>
                </c:pt>
                <c:pt idx="1129">
                  <c:v>4415</c:v>
                </c:pt>
                <c:pt idx="1130">
                  <c:v>4416</c:v>
                </c:pt>
                <c:pt idx="1131">
                  <c:v>4417</c:v>
                </c:pt>
                <c:pt idx="1132">
                  <c:v>4418</c:v>
                </c:pt>
                <c:pt idx="1133">
                  <c:v>4419</c:v>
                </c:pt>
                <c:pt idx="1134">
                  <c:v>4420</c:v>
                </c:pt>
                <c:pt idx="1135">
                  <c:v>4421</c:v>
                </c:pt>
                <c:pt idx="1136">
                  <c:v>4422</c:v>
                </c:pt>
                <c:pt idx="1137">
                  <c:v>4423</c:v>
                </c:pt>
                <c:pt idx="1138">
                  <c:v>4424</c:v>
                </c:pt>
                <c:pt idx="1139">
                  <c:v>4425</c:v>
                </c:pt>
                <c:pt idx="1140">
                  <c:v>4426</c:v>
                </c:pt>
                <c:pt idx="1141">
                  <c:v>4427</c:v>
                </c:pt>
                <c:pt idx="1142">
                  <c:v>4428</c:v>
                </c:pt>
                <c:pt idx="1143">
                  <c:v>4429</c:v>
                </c:pt>
                <c:pt idx="1144">
                  <c:v>4430</c:v>
                </c:pt>
                <c:pt idx="1145">
                  <c:v>4431</c:v>
                </c:pt>
                <c:pt idx="1146">
                  <c:v>4432</c:v>
                </c:pt>
                <c:pt idx="1147">
                  <c:v>4433</c:v>
                </c:pt>
                <c:pt idx="1148">
                  <c:v>4434</c:v>
                </c:pt>
                <c:pt idx="1149">
                  <c:v>4435</c:v>
                </c:pt>
                <c:pt idx="1150">
                  <c:v>4436</c:v>
                </c:pt>
                <c:pt idx="1151">
                  <c:v>4437</c:v>
                </c:pt>
                <c:pt idx="1152">
                  <c:v>4438</c:v>
                </c:pt>
                <c:pt idx="1153">
                  <c:v>4439</c:v>
                </c:pt>
                <c:pt idx="1154">
                  <c:v>4440</c:v>
                </c:pt>
                <c:pt idx="1155">
                  <c:v>4441</c:v>
                </c:pt>
                <c:pt idx="1156">
                  <c:v>4442</c:v>
                </c:pt>
                <c:pt idx="1157">
                  <c:v>4443</c:v>
                </c:pt>
                <c:pt idx="1158">
                  <c:v>4444</c:v>
                </c:pt>
                <c:pt idx="1159">
                  <c:v>4445</c:v>
                </c:pt>
                <c:pt idx="1160">
                  <c:v>4446</c:v>
                </c:pt>
                <c:pt idx="1161">
                  <c:v>4447</c:v>
                </c:pt>
                <c:pt idx="1162">
                  <c:v>4448</c:v>
                </c:pt>
                <c:pt idx="1163">
                  <c:v>4449</c:v>
                </c:pt>
                <c:pt idx="1164">
                  <c:v>4450</c:v>
                </c:pt>
                <c:pt idx="1165">
                  <c:v>4451</c:v>
                </c:pt>
                <c:pt idx="1166">
                  <c:v>4452</c:v>
                </c:pt>
                <c:pt idx="1167">
                  <c:v>4453</c:v>
                </c:pt>
                <c:pt idx="1168">
                  <c:v>4454</c:v>
                </c:pt>
                <c:pt idx="1169">
                  <c:v>4455</c:v>
                </c:pt>
                <c:pt idx="1170">
                  <c:v>4456</c:v>
                </c:pt>
                <c:pt idx="1171">
                  <c:v>4457</c:v>
                </c:pt>
                <c:pt idx="1172">
                  <c:v>4458</c:v>
                </c:pt>
                <c:pt idx="1173">
                  <c:v>4459</c:v>
                </c:pt>
                <c:pt idx="1174">
                  <c:v>4460</c:v>
                </c:pt>
                <c:pt idx="1175">
                  <c:v>4461</c:v>
                </c:pt>
                <c:pt idx="1176">
                  <c:v>4462</c:v>
                </c:pt>
                <c:pt idx="1177">
                  <c:v>4463</c:v>
                </c:pt>
                <c:pt idx="1178">
                  <c:v>4464</c:v>
                </c:pt>
                <c:pt idx="1179">
                  <c:v>4465</c:v>
                </c:pt>
                <c:pt idx="1180">
                  <c:v>4466</c:v>
                </c:pt>
                <c:pt idx="1181">
                  <c:v>4467</c:v>
                </c:pt>
                <c:pt idx="1182">
                  <c:v>4468</c:v>
                </c:pt>
                <c:pt idx="1183">
                  <c:v>4469</c:v>
                </c:pt>
                <c:pt idx="1184">
                  <c:v>4470</c:v>
                </c:pt>
                <c:pt idx="1185">
                  <c:v>4471</c:v>
                </c:pt>
                <c:pt idx="1186">
                  <c:v>4472</c:v>
                </c:pt>
                <c:pt idx="1187">
                  <c:v>4473</c:v>
                </c:pt>
                <c:pt idx="1188">
                  <c:v>4474</c:v>
                </c:pt>
                <c:pt idx="1189">
                  <c:v>4475</c:v>
                </c:pt>
                <c:pt idx="1190">
                  <c:v>4476</c:v>
                </c:pt>
                <c:pt idx="1191">
                  <c:v>4477</c:v>
                </c:pt>
                <c:pt idx="1192">
                  <c:v>4478</c:v>
                </c:pt>
                <c:pt idx="1193">
                  <c:v>4479</c:v>
                </c:pt>
                <c:pt idx="1194">
                  <c:v>4480</c:v>
                </c:pt>
                <c:pt idx="1195">
                  <c:v>4481</c:v>
                </c:pt>
                <c:pt idx="1196">
                  <c:v>4482</c:v>
                </c:pt>
                <c:pt idx="1197">
                  <c:v>4483</c:v>
                </c:pt>
                <c:pt idx="1198">
                  <c:v>4484</c:v>
                </c:pt>
                <c:pt idx="1199">
                  <c:v>4485</c:v>
                </c:pt>
                <c:pt idx="1200">
                  <c:v>4486</c:v>
                </c:pt>
                <c:pt idx="1201">
                  <c:v>4487</c:v>
                </c:pt>
                <c:pt idx="1202">
                  <c:v>4488</c:v>
                </c:pt>
                <c:pt idx="1203">
                  <c:v>4489</c:v>
                </c:pt>
                <c:pt idx="1204">
                  <c:v>4490</c:v>
                </c:pt>
                <c:pt idx="1205">
                  <c:v>4491</c:v>
                </c:pt>
                <c:pt idx="1206">
                  <c:v>4492</c:v>
                </c:pt>
                <c:pt idx="1207">
                  <c:v>4493</c:v>
                </c:pt>
                <c:pt idx="1208">
                  <c:v>4494</c:v>
                </c:pt>
                <c:pt idx="1209">
                  <c:v>4495</c:v>
                </c:pt>
                <c:pt idx="1210">
                  <c:v>4496</c:v>
                </c:pt>
                <c:pt idx="1211">
                  <c:v>4497</c:v>
                </c:pt>
                <c:pt idx="1212">
                  <c:v>4498</c:v>
                </c:pt>
                <c:pt idx="1213">
                  <c:v>4499</c:v>
                </c:pt>
                <c:pt idx="1214">
                  <c:v>4500</c:v>
                </c:pt>
                <c:pt idx="1215">
                  <c:v>4501</c:v>
                </c:pt>
                <c:pt idx="1216">
                  <c:v>4502</c:v>
                </c:pt>
                <c:pt idx="1217">
                  <c:v>4503</c:v>
                </c:pt>
                <c:pt idx="1218">
                  <c:v>4504</c:v>
                </c:pt>
                <c:pt idx="1219">
                  <c:v>4505</c:v>
                </c:pt>
                <c:pt idx="1220">
                  <c:v>4506</c:v>
                </c:pt>
                <c:pt idx="1221">
                  <c:v>4507</c:v>
                </c:pt>
                <c:pt idx="1222">
                  <c:v>4508</c:v>
                </c:pt>
                <c:pt idx="1223">
                  <c:v>4509</c:v>
                </c:pt>
                <c:pt idx="1224">
                  <c:v>4510</c:v>
                </c:pt>
                <c:pt idx="1225">
                  <c:v>4511</c:v>
                </c:pt>
                <c:pt idx="1226">
                  <c:v>4512</c:v>
                </c:pt>
                <c:pt idx="1227">
                  <c:v>4513</c:v>
                </c:pt>
                <c:pt idx="1228">
                  <c:v>4514</c:v>
                </c:pt>
                <c:pt idx="1229">
                  <c:v>4515</c:v>
                </c:pt>
                <c:pt idx="1230">
                  <c:v>4516</c:v>
                </c:pt>
                <c:pt idx="1231">
                  <c:v>4517</c:v>
                </c:pt>
                <c:pt idx="1232">
                  <c:v>4518</c:v>
                </c:pt>
                <c:pt idx="1233">
                  <c:v>4519</c:v>
                </c:pt>
                <c:pt idx="1234">
                  <c:v>4520</c:v>
                </c:pt>
                <c:pt idx="1235">
                  <c:v>4521</c:v>
                </c:pt>
                <c:pt idx="1236">
                  <c:v>4522</c:v>
                </c:pt>
                <c:pt idx="1237">
                  <c:v>4523</c:v>
                </c:pt>
                <c:pt idx="1238">
                  <c:v>4524</c:v>
                </c:pt>
                <c:pt idx="1239">
                  <c:v>4525</c:v>
                </c:pt>
                <c:pt idx="1240">
                  <c:v>4526</c:v>
                </c:pt>
                <c:pt idx="1241">
                  <c:v>4527</c:v>
                </c:pt>
                <c:pt idx="1242">
                  <c:v>4528</c:v>
                </c:pt>
                <c:pt idx="1243">
                  <c:v>4529</c:v>
                </c:pt>
                <c:pt idx="1244">
                  <c:v>4530</c:v>
                </c:pt>
                <c:pt idx="1245">
                  <c:v>4531</c:v>
                </c:pt>
                <c:pt idx="1246">
                  <c:v>4532</c:v>
                </c:pt>
                <c:pt idx="1247">
                  <c:v>4533</c:v>
                </c:pt>
                <c:pt idx="1248">
                  <c:v>4534</c:v>
                </c:pt>
                <c:pt idx="1249">
                  <c:v>4535</c:v>
                </c:pt>
                <c:pt idx="1250">
                  <c:v>4536</c:v>
                </c:pt>
                <c:pt idx="1251">
                  <c:v>4537</c:v>
                </c:pt>
                <c:pt idx="1252">
                  <c:v>4538</c:v>
                </c:pt>
                <c:pt idx="1253">
                  <c:v>4539</c:v>
                </c:pt>
                <c:pt idx="1254">
                  <c:v>4540</c:v>
                </c:pt>
                <c:pt idx="1255">
                  <c:v>4541</c:v>
                </c:pt>
                <c:pt idx="1256">
                  <c:v>4542</c:v>
                </c:pt>
                <c:pt idx="1257">
                  <c:v>4543</c:v>
                </c:pt>
                <c:pt idx="1258">
                  <c:v>4544</c:v>
                </c:pt>
                <c:pt idx="1259">
                  <c:v>4545</c:v>
                </c:pt>
                <c:pt idx="1260">
                  <c:v>4546</c:v>
                </c:pt>
                <c:pt idx="1261">
                  <c:v>4547</c:v>
                </c:pt>
                <c:pt idx="1262">
                  <c:v>4548</c:v>
                </c:pt>
                <c:pt idx="1263">
                  <c:v>4549</c:v>
                </c:pt>
                <c:pt idx="1264">
                  <c:v>4550</c:v>
                </c:pt>
                <c:pt idx="1265">
                  <c:v>4551</c:v>
                </c:pt>
                <c:pt idx="1266">
                  <c:v>4552</c:v>
                </c:pt>
                <c:pt idx="1267">
                  <c:v>4553</c:v>
                </c:pt>
                <c:pt idx="1268">
                  <c:v>4554</c:v>
                </c:pt>
                <c:pt idx="1269">
                  <c:v>4555</c:v>
                </c:pt>
                <c:pt idx="1270">
                  <c:v>4556</c:v>
                </c:pt>
                <c:pt idx="1271">
                  <c:v>4557</c:v>
                </c:pt>
                <c:pt idx="1272">
                  <c:v>4558</c:v>
                </c:pt>
                <c:pt idx="1273">
                  <c:v>4559</c:v>
                </c:pt>
                <c:pt idx="1274">
                  <c:v>4560</c:v>
                </c:pt>
                <c:pt idx="1275">
                  <c:v>4561</c:v>
                </c:pt>
                <c:pt idx="1276">
                  <c:v>4562</c:v>
                </c:pt>
                <c:pt idx="1277">
                  <c:v>4563</c:v>
                </c:pt>
                <c:pt idx="1278">
                  <c:v>4564</c:v>
                </c:pt>
                <c:pt idx="1279">
                  <c:v>4565</c:v>
                </c:pt>
                <c:pt idx="1280">
                  <c:v>4566</c:v>
                </c:pt>
                <c:pt idx="1281">
                  <c:v>4567</c:v>
                </c:pt>
                <c:pt idx="1282">
                  <c:v>4568</c:v>
                </c:pt>
                <c:pt idx="1283">
                  <c:v>4569</c:v>
                </c:pt>
                <c:pt idx="1284">
                  <c:v>4570</c:v>
                </c:pt>
                <c:pt idx="1285">
                  <c:v>4571</c:v>
                </c:pt>
                <c:pt idx="1286">
                  <c:v>4572</c:v>
                </c:pt>
                <c:pt idx="1287">
                  <c:v>4573</c:v>
                </c:pt>
                <c:pt idx="1288">
                  <c:v>4574</c:v>
                </c:pt>
                <c:pt idx="1289">
                  <c:v>4575</c:v>
                </c:pt>
                <c:pt idx="1290">
                  <c:v>4576</c:v>
                </c:pt>
                <c:pt idx="1291">
                  <c:v>4577</c:v>
                </c:pt>
                <c:pt idx="1292">
                  <c:v>4578</c:v>
                </c:pt>
                <c:pt idx="1293">
                  <c:v>4579</c:v>
                </c:pt>
                <c:pt idx="1294">
                  <c:v>4580</c:v>
                </c:pt>
                <c:pt idx="1295">
                  <c:v>4581</c:v>
                </c:pt>
                <c:pt idx="1296">
                  <c:v>4582</c:v>
                </c:pt>
                <c:pt idx="1297">
                  <c:v>4583</c:v>
                </c:pt>
                <c:pt idx="1298">
                  <c:v>4584</c:v>
                </c:pt>
                <c:pt idx="1299">
                  <c:v>4585</c:v>
                </c:pt>
                <c:pt idx="1300">
                  <c:v>4586</c:v>
                </c:pt>
                <c:pt idx="1301">
                  <c:v>4587</c:v>
                </c:pt>
                <c:pt idx="1302">
                  <c:v>4588</c:v>
                </c:pt>
                <c:pt idx="1303">
                  <c:v>4589</c:v>
                </c:pt>
                <c:pt idx="1304">
                  <c:v>4590</c:v>
                </c:pt>
                <c:pt idx="1305">
                  <c:v>4591</c:v>
                </c:pt>
                <c:pt idx="1306">
                  <c:v>4592</c:v>
                </c:pt>
                <c:pt idx="1307">
                  <c:v>4593</c:v>
                </c:pt>
                <c:pt idx="1308">
                  <c:v>4594</c:v>
                </c:pt>
                <c:pt idx="1309">
                  <c:v>4595</c:v>
                </c:pt>
                <c:pt idx="1310">
                  <c:v>4596</c:v>
                </c:pt>
                <c:pt idx="1311">
                  <c:v>4597</c:v>
                </c:pt>
                <c:pt idx="1312">
                  <c:v>4598</c:v>
                </c:pt>
                <c:pt idx="1313">
                  <c:v>4599</c:v>
                </c:pt>
                <c:pt idx="1314">
                  <c:v>4600</c:v>
                </c:pt>
                <c:pt idx="1315">
                  <c:v>4601</c:v>
                </c:pt>
                <c:pt idx="1316">
                  <c:v>4602</c:v>
                </c:pt>
                <c:pt idx="1317">
                  <c:v>4603</c:v>
                </c:pt>
                <c:pt idx="1318">
                  <c:v>4604</c:v>
                </c:pt>
                <c:pt idx="1319">
                  <c:v>4605</c:v>
                </c:pt>
                <c:pt idx="1320">
                  <c:v>4606</c:v>
                </c:pt>
                <c:pt idx="1321">
                  <c:v>4607</c:v>
                </c:pt>
                <c:pt idx="1322">
                  <c:v>4608</c:v>
                </c:pt>
                <c:pt idx="1323">
                  <c:v>4609</c:v>
                </c:pt>
                <c:pt idx="1324">
                  <c:v>4610</c:v>
                </c:pt>
                <c:pt idx="1325">
                  <c:v>4611</c:v>
                </c:pt>
                <c:pt idx="1326">
                  <c:v>4612</c:v>
                </c:pt>
                <c:pt idx="1327">
                  <c:v>4613</c:v>
                </c:pt>
                <c:pt idx="1328">
                  <c:v>4614</c:v>
                </c:pt>
                <c:pt idx="1329">
                  <c:v>4615</c:v>
                </c:pt>
                <c:pt idx="1330">
                  <c:v>4616</c:v>
                </c:pt>
                <c:pt idx="1331">
                  <c:v>4617</c:v>
                </c:pt>
                <c:pt idx="1332">
                  <c:v>4618</c:v>
                </c:pt>
                <c:pt idx="1333">
                  <c:v>4619</c:v>
                </c:pt>
                <c:pt idx="1334">
                  <c:v>4620</c:v>
                </c:pt>
                <c:pt idx="1335">
                  <c:v>4621</c:v>
                </c:pt>
                <c:pt idx="1336">
                  <c:v>4622</c:v>
                </c:pt>
                <c:pt idx="1337">
                  <c:v>4623</c:v>
                </c:pt>
                <c:pt idx="1338">
                  <c:v>4624</c:v>
                </c:pt>
                <c:pt idx="1339">
                  <c:v>4625</c:v>
                </c:pt>
                <c:pt idx="1340">
                  <c:v>4626</c:v>
                </c:pt>
                <c:pt idx="1341">
                  <c:v>4627</c:v>
                </c:pt>
                <c:pt idx="1342">
                  <c:v>4628</c:v>
                </c:pt>
                <c:pt idx="1343">
                  <c:v>4629</c:v>
                </c:pt>
                <c:pt idx="1344">
                  <c:v>4630</c:v>
                </c:pt>
                <c:pt idx="1345">
                  <c:v>4631</c:v>
                </c:pt>
                <c:pt idx="1346">
                  <c:v>4632</c:v>
                </c:pt>
                <c:pt idx="1347">
                  <c:v>4633</c:v>
                </c:pt>
                <c:pt idx="1348">
                  <c:v>4634</c:v>
                </c:pt>
                <c:pt idx="1349">
                  <c:v>4635</c:v>
                </c:pt>
                <c:pt idx="1350">
                  <c:v>4636</c:v>
                </c:pt>
                <c:pt idx="1351">
                  <c:v>4637</c:v>
                </c:pt>
                <c:pt idx="1352">
                  <c:v>4638</c:v>
                </c:pt>
                <c:pt idx="1353">
                  <c:v>4639</c:v>
                </c:pt>
                <c:pt idx="1354">
                  <c:v>4640</c:v>
                </c:pt>
                <c:pt idx="1355">
                  <c:v>4641</c:v>
                </c:pt>
                <c:pt idx="1356">
                  <c:v>4642</c:v>
                </c:pt>
                <c:pt idx="1357">
                  <c:v>4643</c:v>
                </c:pt>
                <c:pt idx="1358">
                  <c:v>4644</c:v>
                </c:pt>
                <c:pt idx="1359">
                  <c:v>4645</c:v>
                </c:pt>
                <c:pt idx="1360">
                  <c:v>4646</c:v>
                </c:pt>
                <c:pt idx="1361">
                  <c:v>4647</c:v>
                </c:pt>
                <c:pt idx="1362">
                  <c:v>4648</c:v>
                </c:pt>
                <c:pt idx="1363">
                  <c:v>4649</c:v>
                </c:pt>
                <c:pt idx="1364">
                  <c:v>4650</c:v>
                </c:pt>
                <c:pt idx="1365">
                  <c:v>4651</c:v>
                </c:pt>
                <c:pt idx="1366">
                  <c:v>4652</c:v>
                </c:pt>
                <c:pt idx="1367">
                  <c:v>4653</c:v>
                </c:pt>
                <c:pt idx="1368">
                  <c:v>4654</c:v>
                </c:pt>
                <c:pt idx="1369">
                  <c:v>4655</c:v>
                </c:pt>
                <c:pt idx="1370">
                  <c:v>4656</c:v>
                </c:pt>
                <c:pt idx="1371">
                  <c:v>4657</c:v>
                </c:pt>
                <c:pt idx="1372">
                  <c:v>4658</c:v>
                </c:pt>
                <c:pt idx="1373">
                  <c:v>4659</c:v>
                </c:pt>
                <c:pt idx="1374">
                  <c:v>4660</c:v>
                </c:pt>
                <c:pt idx="1375">
                  <c:v>4661</c:v>
                </c:pt>
                <c:pt idx="1376">
                  <c:v>4662</c:v>
                </c:pt>
                <c:pt idx="1377">
                  <c:v>4663</c:v>
                </c:pt>
                <c:pt idx="1378">
                  <c:v>4664</c:v>
                </c:pt>
                <c:pt idx="1379">
                  <c:v>4665</c:v>
                </c:pt>
                <c:pt idx="1380">
                  <c:v>4666</c:v>
                </c:pt>
                <c:pt idx="1381">
                  <c:v>4667</c:v>
                </c:pt>
                <c:pt idx="1382">
                  <c:v>4668</c:v>
                </c:pt>
                <c:pt idx="1383">
                  <c:v>4669</c:v>
                </c:pt>
                <c:pt idx="1384">
                  <c:v>4670</c:v>
                </c:pt>
                <c:pt idx="1385">
                  <c:v>4671</c:v>
                </c:pt>
                <c:pt idx="1386">
                  <c:v>4672</c:v>
                </c:pt>
                <c:pt idx="1387">
                  <c:v>4673</c:v>
                </c:pt>
                <c:pt idx="1388">
                  <c:v>4674</c:v>
                </c:pt>
                <c:pt idx="1389">
                  <c:v>4675</c:v>
                </c:pt>
                <c:pt idx="1390">
                  <c:v>4676</c:v>
                </c:pt>
                <c:pt idx="1391">
                  <c:v>4677</c:v>
                </c:pt>
                <c:pt idx="1392">
                  <c:v>4678</c:v>
                </c:pt>
                <c:pt idx="1393">
                  <c:v>4679</c:v>
                </c:pt>
                <c:pt idx="1394">
                  <c:v>4680</c:v>
                </c:pt>
                <c:pt idx="1395">
                  <c:v>4681</c:v>
                </c:pt>
                <c:pt idx="1396">
                  <c:v>4682</c:v>
                </c:pt>
                <c:pt idx="1397">
                  <c:v>4683</c:v>
                </c:pt>
                <c:pt idx="1398">
                  <c:v>4684</c:v>
                </c:pt>
                <c:pt idx="1399">
                  <c:v>4685</c:v>
                </c:pt>
                <c:pt idx="1400">
                  <c:v>4686</c:v>
                </c:pt>
                <c:pt idx="1401">
                  <c:v>4687</c:v>
                </c:pt>
                <c:pt idx="1402">
                  <c:v>4688</c:v>
                </c:pt>
                <c:pt idx="1403">
                  <c:v>4689</c:v>
                </c:pt>
                <c:pt idx="1404">
                  <c:v>4690</c:v>
                </c:pt>
                <c:pt idx="1405">
                  <c:v>4691</c:v>
                </c:pt>
                <c:pt idx="1406">
                  <c:v>4692</c:v>
                </c:pt>
                <c:pt idx="1407">
                  <c:v>4693</c:v>
                </c:pt>
                <c:pt idx="1408">
                  <c:v>4694</c:v>
                </c:pt>
                <c:pt idx="1409">
                  <c:v>4695</c:v>
                </c:pt>
                <c:pt idx="1410">
                  <c:v>4696</c:v>
                </c:pt>
                <c:pt idx="1411">
                  <c:v>4697</c:v>
                </c:pt>
                <c:pt idx="1412">
                  <c:v>4698</c:v>
                </c:pt>
                <c:pt idx="1413">
                  <c:v>4699</c:v>
                </c:pt>
                <c:pt idx="1414">
                  <c:v>4700</c:v>
                </c:pt>
                <c:pt idx="1415">
                  <c:v>4701</c:v>
                </c:pt>
                <c:pt idx="1416">
                  <c:v>4702</c:v>
                </c:pt>
                <c:pt idx="1417">
                  <c:v>4703</c:v>
                </c:pt>
                <c:pt idx="1418">
                  <c:v>4704</c:v>
                </c:pt>
                <c:pt idx="1419">
                  <c:v>4705</c:v>
                </c:pt>
                <c:pt idx="1420">
                  <c:v>4706</c:v>
                </c:pt>
                <c:pt idx="1421">
                  <c:v>4707</c:v>
                </c:pt>
                <c:pt idx="1422">
                  <c:v>4708</c:v>
                </c:pt>
                <c:pt idx="1423">
                  <c:v>4709</c:v>
                </c:pt>
                <c:pt idx="1424">
                  <c:v>4710</c:v>
                </c:pt>
                <c:pt idx="1425">
                  <c:v>4711</c:v>
                </c:pt>
                <c:pt idx="1426">
                  <c:v>4712</c:v>
                </c:pt>
                <c:pt idx="1427">
                  <c:v>4713</c:v>
                </c:pt>
                <c:pt idx="1428">
                  <c:v>4714</c:v>
                </c:pt>
                <c:pt idx="1429">
                  <c:v>4715</c:v>
                </c:pt>
                <c:pt idx="1430">
                  <c:v>4716</c:v>
                </c:pt>
                <c:pt idx="1431">
                  <c:v>4717</c:v>
                </c:pt>
                <c:pt idx="1432">
                  <c:v>4718</c:v>
                </c:pt>
                <c:pt idx="1433">
                  <c:v>4719</c:v>
                </c:pt>
                <c:pt idx="1434">
                  <c:v>4720</c:v>
                </c:pt>
                <c:pt idx="1435">
                  <c:v>4721</c:v>
                </c:pt>
                <c:pt idx="1436">
                  <c:v>4722</c:v>
                </c:pt>
                <c:pt idx="1437">
                  <c:v>4723</c:v>
                </c:pt>
                <c:pt idx="1438">
                  <c:v>4724</c:v>
                </c:pt>
                <c:pt idx="1439">
                  <c:v>4725</c:v>
                </c:pt>
                <c:pt idx="1440">
                  <c:v>4726</c:v>
                </c:pt>
                <c:pt idx="1441">
                  <c:v>4727</c:v>
                </c:pt>
                <c:pt idx="1442">
                  <c:v>4728</c:v>
                </c:pt>
                <c:pt idx="1443">
                  <c:v>4729</c:v>
                </c:pt>
                <c:pt idx="1444">
                  <c:v>4730</c:v>
                </c:pt>
                <c:pt idx="1445">
                  <c:v>4731</c:v>
                </c:pt>
                <c:pt idx="1446">
                  <c:v>4732</c:v>
                </c:pt>
                <c:pt idx="1447">
                  <c:v>4733</c:v>
                </c:pt>
                <c:pt idx="1448">
                  <c:v>4734</c:v>
                </c:pt>
                <c:pt idx="1449">
                  <c:v>4735</c:v>
                </c:pt>
                <c:pt idx="1450">
                  <c:v>4736</c:v>
                </c:pt>
                <c:pt idx="1451">
                  <c:v>4737</c:v>
                </c:pt>
                <c:pt idx="1452">
                  <c:v>4738</c:v>
                </c:pt>
                <c:pt idx="1453">
                  <c:v>4739</c:v>
                </c:pt>
                <c:pt idx="1454">
                  <c:v>4740</c:v>
                </c:pt>
                <c:pt idx="1455">
                  <c:v>4741</c:v>
                </c:pt>
                <c:pt idx="1456">
                  <c:v>4742</c:v>
                </c:pt>
                <c:pt idx="1457">
                  <c:v>4743</c:v>
                </c:pt>
                <c:pt idx="1458">
                  <c:v>4744</c:v>
                </c:pt>
                <c:pt idx="1459">
                  <c:v>4745</c:v>
                </c:pt>
                <c:pt idx="1460">
                  <c:v>4746</c:v>
                </c:pt>
                <c:pt idx="1461">
                  <c:v>4747</c:v>
                </c:pt>
                <c:pt idx="1462">
                  <c:v>4748</c:v>
                </c:pt>
                <c:pt idx="1463">
                  <c:v>4749</c:v>
                </c:pt>
                <c:pt idx="1464">
                  <c:v>4750</c:v>
                </c:pt>
                <c:pt idx="1465">
                  <c:v>4751</c:v>
                </c:pt>
                <c:pt idx="1466">
                  <c:v>4752</c:v>
                </c:pt>
                <c:pt idx="1467">
                  <c:v>4753</c:v>
                </c:pt>
                <c:pt idx="1468">
                  <c:v>4754</c:v>
                </c:pt>
                <c:pt idx="1469">
                  <c:v>4755</c:v>
                </c:pt>
                <c:pt idx="1470">
                  <c:v>4756</c:v>
                </c:pt>
                <c:pt idx="1471">
                  <c:v>4757</c:v>
                </c:pt>
                <c:pt idx="1472">
                  <c:v>4758</c:v>
                </c:pt>
                <c:pt idx="1473">
                  <c:v>4759</c:v>
                </c:pt>
                <c:pt idx="1474">
                  <c:v>4760</c:v>
                </c:pt>
                <c:pt idx="1475">
                  <c:v>4761</c:v>
                </c:pt>
                <c:pt idx="1476">
                  <c:v>4762</c:v>
                </c:pt>
                <c:pt idx="1477">
                  <c:v>4763</c:v>
                </c:pt>
                <c:pt idx="1478">
                  <c:v>4764</c:v>
                </c:pt>
                <c:pt idx="1479">
                  <c:v>4765</c:v>
                </c:pt>
                <c:pt idx="1480">
                  <c:v>4766</c:v>
                </c:pt>
                <c:pt idx="1481">
                  <c:v>4767</c:v>
                </c:pt>
                <c:pt idx="1482">
                  <c:v>4768</c:v>
                </c:pt>
                <c:pt idx="1483">
                  <c:v>4769</c:v>
                </c:pt>
                <c:pt idx="1484">
                  <c:v>4770</c:v>
                </c:pt>
                <c:pt idx="1485">
                  <c:v>4771</c:v>
                </c:pt>
                <c:pt idx="1486">
                  <c:v>4772</c:v>
                </c:pt>
                <c:pt idx="1487">
                  <c:v>4773</c:v>
                </c:pt>
                <c:pt idx="1488">
                  <c:v>4774</c:v>
                </c:pt>
                <c:pt idx="1489">
                  <c:v>4775</c:v>
                </c:pt>
                <c:pt idx="1490">
                  <c:v>4776</c:v>
                </c:pt>
                <c:pt idx="1491">
                  <c:v>4777</c:v>
                </c:pt>
                <c:pt idx="1492">
                  <c:v>4778</c:v>
                </c:pt>
                <c:pt idx="1493">
                  <c:v>4779</c:v>
                </c:pt>
                <c:pt idx="1494">
                  <c:v>4780</c:v>
                </c:pt>
                <c:pt idx="1495">
                  <c:v>4781</c:v>
                </c:pt>
                <c:pt idx="1496">
                  <c:v>4782</c:v>
                </c:pt>
                <c:pt idx="1497">
                  <c:v>4783</c:v>
                </c:pt>
                <c:pt idx="1498">
                  <c:v>4784</c:v>
                </c:pt>
                <c:pt idx="1499">
                  <c:v>4785</c:v>
                </c:pt>
                <c:pt idx="1500">
                  <c:v>4786</c:v>
                </c:pt>
                <c:pt idx="1501">
                  <c:v>4787</c:v>
                </c:pt>
                <c:pt idx="1502">
                  <c:v>4788</c:v>
                </c:pt>
                <c:pt idx="1503">
                  <c:v>4789</c:v>
                </c:pt>
                <c:pt idx="1504">
                  <c:v>4790</c:v>
                </c:pt>
                <c:pt idx="1505">
                  <c:v>4791</c:v>
                </c:pt>
                <c:pt idx="1506">
                  <c:v>4792</c:v>
                </c:pt>
                <c:pt idx="1507">
                  <c:v>4793</c:v>
                </c:pt>
                <c:pt idx="1508">
                  <c:v>4794</c:v>
                </c:pt>
                <c:pt idx="1509">
                  <c:v>4795</c:v>
                </c:pt>
                <c:pt idx="1510">
                  <c:v>4796</c:v>
                </c:pt>
                <c:pt idx="1511">
                  <c:v>4797</c:v>
                </c:pt>
                <c:pt idx="1512">
                  <c:v>4798</c:v>
                </c:pt>
                <c:pt idx="1513">
                  <c:v>4799</c:v>
                </c:pt>
                <c:pt idx="1514">
                  <c:v>4800</c:v>
                </c:pt>
                <c:pt idx="1515">
                  <c:v>4801</c:v>
                </c:pt>
                <c:pt idx="1516">
                  <c:v>4802</c:v>
                </c:pt>
                <c:pt idx="1517">
                  <c:v>4803</c:v>
                </c:pt>
                <c:pt idx="1518">
                  <c:v>4804</c:v>
                </c:pt>
                <c:pt idx="1519">
                  <c:v>4805</c:v>
                </c:pt>
                <c:pt idx="1520">
                  <c:v>4806</c:v>
                </c:pt>
                <c:pt idx="1521">
                  <c:v>4807</c:v>
                </c:pt>
                <c:pt idx="1522">
                  <c:v>4808</c:v>
                </c:pt>
                <c:pt idx="1523">
                  <c:v>4809</c:v>
                </c:pt>
                <c:pt idx="1524">
                  <c:v>4810</c:v>
                </c:pt>
                <c:pt idx="1525">
                  <c:v>4811</c:v>
                </c:pt>
                <c:pt idx="1526">
                  <c:v>4812</c:v>
                </c:pt>
                <c:pt idx="1527">
                  <c:v>4813</c:v>
                </c:pt>
                <c:pt idx="1528">
                  <c:v>4814</c:v>
                </c:pt>
                <c:pt idx="1529">
                  <c:v>4815</c:v>
                </c:pt>
                <c:pt idx="1530">
                  <c:v>4816</c:v>
                </c:pt>
                <c:pt idx="1531">
                  <c:v>4817</c:v>
                </c:pt>
                <c:pt idx="1532">
                  <c:v>4818</c:v>
                </c:pt>
                <c:pt idx="1533">
                  <c:v>4819</c:v>
                </c:pt>
                <c:pt idx="1534">
                  <c:v>4820</c:v>
                </c:pt>
                <c:pt idx="1535">
                  <c:v>4821</c:v>
                </c:pt>
                <c:pt idx="1536">
                  <c:v>4822</c:v>
                </c:pt>
                <c:pt idx="1537">
                  <c:v>4823</c:v>
                </c:pt>
                <c:pt idx="1538">
                  <c:v>4824</c:v>
                </c:pt>
                <c:pt idx="1539">
                  <c:v>4825</c:v>
                </c:pt>
                <c:pt idx="1540">
                  <c:v>4826</c:v>
                </c:pt>
                <c:pt idx="1541">
                  <c:v>4827</c:v>
                </c:pt>
                <c:pt idx="1542">
                  <c:v>4828</c:v>
                </c:pt>
                <c:pt idx="1543">
                  <c:v>4829</c:v>
                </c:pt>
                <c:pt idx="1544">
                  <c:v>4830</c:v>
                </c:pt>
                <c:pt idx="1545">
                  <c:v>4831</c:v>
                </c:pt>
                <c:pt idx="1546">
                  <c:v>4832</c:v>
                </c:pt>
                <c:pt idx="1547">
                  <c:v>4833</c:v>
                </c:pt>
                <c:pt idx="1548">
                  <c:v>4834</c:v>
                </c:pt>
                <c:pt idx="1549">
                  <c:v>4835</c:v>
                </c:pt>
                <c:pt idx="1550">
                  <c:v>4836</c:v>
                </c:pt>
                <c:pt idx="1551">
                  <c:v>4837</c:v>
                </c:pt>
                <c:pt idx="1552">
                  <c:v>4838</c:v>
                </c:pt>
                <c:pt idx="1553">
                  <c:v>4839</c:v>
                </c:pt>
                <c:pt idx="1554">
                  <c:v>4840</c:v>
                </c:pt>
                <c:pt idx="1555">
                  <c:v>4841</c:v>
                </c:pt>
                <c:pt idx="1556">
                  <c:v>4842</c:v>
                </c:pt>
                <c:pt idx="1557">
                  <c:v>4843</c:v>
                </c:pt>
                <c:pt idx="1558">
                  <c:v>4844</c:v>
                </c:pt>
                <c:pt idx="1559">
                  <c:v>4845</c:v>
                </c:pt>
                <c:pt idx="1560">
                  <c:v>4846</c:v>
                </c:pt>
                <c:pt idx="1561">
                  <c:v>4847</c:v>
                </c:pt>
                <c:pt idx="1562">
                  <c:v>4848</c:v>
                </c:pt>
                <c:pt idx="1563">
                  <c:v>4849</c:v>
                </c:pt>
                <c:pt idx="1564">
                  <c:v>4850</c:v>
                </c:pt>
                <c:pt idx="1565">
                  <c:v>4851</c:v>
                </c:pt>
                <c:pt idx="1566">
                  <c:v>4852</c:v>
                </c:pt>
                <c:pt idx="1567">
                  <c:v>4853</c:v>
                </c:pt>
                <c:pt idx="1568">
                  <c:v>4854</c:v>
                </c:pt>
                <c:pt idx="1569">
                  <c:v>4855</c:v>
                </c:pt>
                <c:pt idx="1570">
                  <c:v>4856</c:v>
                </c:pt>
                <c:pt idx="1571">
                  <c:v>4857</c:v>
                </c:pt>
                <c:pt idx="1572">
                  <c:v>4858</c:v>
                </c:pt>
                <c:pt idx="1573">
                  <c:v>4859</c:v>
                </c:pt>
                <c:pt idx="1574">
                  <c:v>4860</c:v>
                </c:pt>
                <c:pt idx="1575">
                  <c:v>4861</c:v>
                </c:pt>
                <c:pt idx="1576">
                  <c:v>4862</c:v>
                </c:pt>
                <c:pt idx="1577">
                  <c:v>4863</c:v>
                </c:pt>
                <c:pt idx="1578">
                  <c:v>4864</c:v>
                </c:pt>
                <c:pt idx="1579">
                  <c:v>4865</c:v>
                </c:pt>
                <c:pt idx="1580">
                  <c:v>4866</c:v>
                </c:pt>
                <c:pt idx="1581">
                  <c:v>4867</c:v>
                </c:pt>
                <c:pt idx="1582">
                  <c:v>4868</c:v>
                </c:pt>
                <c:pt idx="1583">
                  <c:v>4869</c:v>
                </c:pt>
                <c:pt idx="1584">
                  <c:v>4870</c:v>
                </c:pt>
                <c:pt idx="1585">
                  <c:v>4871</c:v>
                </c:pt>
                <c:pt idx="1586">
                  <c:v>4872</c:v>
                </c:pt>
                <c:pt idx="1587">
                  <c:v>4873</c:v>
                </c:pt>
                <c:pt idx="1588">
                  <c:v>4874</c:v>
                </c:pt>
                <c:pt idx="1589">
                  <c:v>4875</c:v>
                </c:pt>
                <c:pt idx="1590">
                  <c:v>4876</c:v>
                </c:pt>
                <c:pt idx="1591">
                  <c:v>4877</c:v>
                </c:pt>
                <c:pt idx="1592">
                  <c:v>4878</c:v>
                </c:pt>
                <c:pt idx="1593">
                  <c:v>4879</c:v>
                </c:pt>
                <c:pt idx="1594">
                  <c:v>4880</c:v>
                </c:pt>
                <c:pt idx="1595">
                  <c:v>4881</c:v>
                </c:pt>
                <c:pt idx="1596">
                  <c:v>4882</c:v>
                </c:pt>
                <c:pt idx="1597">
                  <c:v>4883</c:v>
                </c:pt>
                <c:pt idx="1598">
                  <c:v>4884</c:v>
                </c:pt>
                <c:pt idx="1599">
                  <c:v>4885</c:v>
                </c:pt>
                <c:pt idx="1600">
                  <c:v>4886</c:v>
                </c:pt>
                <c:pt idx="1601">
                  <c:v>4887</c:v>
                </c:pt>
                <c:pt idx="1602">
                  <c:v>4888</c:v>
                </c:pt>
                <c:pt idx="1603">
                  <c:v>4889</c:v>
                </c:pt>
                <c:pt idx="1604">
                  <c:v>4890</c:v>
                </c:pt>
                <c:pt idx="1605">
                  <c:v>4891</c:v>
                </c:pt>
                <c:pt idx="1606">
                  <c:v>4892</c:v>
                </c:pt>
                <c:pt idx="1607">
                  <c:v>4893</c:v>
                </c:pt>
                <c:pt idx="1608">
                  <c:v>4894</c:v>
                </c:pt>
                <c:pt idx="1609">
                  <c:v>4895</c:v>
                </c:pt>
                <c:pt idx="1610">
                  <c:v>4896</c:v>
                </c:pt>
                <c:pt idx="1611">
                  <c:v>4897</c:v>
                </c:pt>
                <c:pt idx="1612">
                  <c:v>4898</c:v>
                </c:pt>
                <c:pt idx="1613">
                  <c:v>4899</c:v>
                </c:pt>
                <c:pt idx="1614">
                  <c:v>4900</c:v>
                </c:pt>
                <c:pt idx="1615">
                  <c:v>4901</c:v>
                </c:pt>
                <c:pt idx="1616">
                  <c:v>4902</c:v>
                </c:pt>
                <c:pt idx="1617">
                  <c:v>4903</c:v>
                </c:pt>
                <c:pt idx="1618">
                  <c:v>4904</c:v>
                </c:pt>
                <c:pt idx="1619">
                  <c:v>4905</c:v>
                </c:pt>
                <c:pt idx="1620">
                  <c:v>4906</c:v>
                </c:pt>
                <c:pt idx="1621">
                  <c:v>4907</c:v>
                </c:pt>
                <c:pt idx="1622">
                  <c:v>4908</c:v>
                </c:pt>
                <c:pt idx="1623">
                  <c:v>4909</c:v>
                </c:pt>
                <c:pt idx="1624">
                  <c:v>4910</c:v>
                </c:pt>
                <c:pt idx="1625">
                  <c:v>4911</c:v>
                </c:pt>
                <c:pt idx="1626">
                  <c:v>4912</c:v>
                </c:pt>
                <c:pt idx="1627">
                  <c:v>4913</c:v>
                </c:pt>
                <c:pt idx="1628">
                  <c:v>4914</c:v>
                </c:pt>
                <c:pt idx="1629">
                  <c:v>4915</c:v>
                </c:pt>
                <c:pt idx="1630">
                  <c:v>4916</c:v>
                </c:pt>
                <c:pt idx="1631">
                  <c:v>4917</c:v>
                </c:pt>
                <c:pt idx="1632">
                  <c:v>4918</c:v>
                </c:pt>
                <c:pt idx="1633">
                  <c:v>4919</c:v>
                </c:pt>
                <c:pt idx="1634">
                  <c:v>4920</c:v>
                </c:pt>
                <c:pt idx="1635">
                  <c:v>4921</c:v>
                </c:pt>
                <c:pt idx="1636">
                  <c:v>4922</c:v>
                </c:pt>
                <c:pt idx="1637">
                  <c:v>4923</c:v>
                </c:pt>
                <c:pt idx="1638">
                  <c:v>4924</c:v>
                </c:pt>
                <c:pt idx="1639">
                  <c:v>4925</c:v>
                </c:pt>
                <c:pt idx="1640">
                  <c:v>4926</c:v>
                </c:pt>
                <c:pt idx="1641">
                  <c:v>4927</c:v>
                </c:pt>
                <c:pt idx="1642">
                  <c:v>4928</c:v>
                </c:pt>
                <c:pt idx="1643">
                  <c:v>4929</c:v>
                </c:pt>
                <c:pt idx="1644">
                  <c:v>4930</c:v>
                </c:pt>
                <c:pt idx="1645">
                  <c:v>4931</c:v>
                </c:pt>
                <c:pt idx="1646">
                  <c:v>4932</c:v>
                </c:pt>
                <c:pt idx="1647">
                  <c:v>4933</c:v>
                </c:pt>
                <c:pt idx="1648">
                  <c:v>4934</c:v>
                </c:pt>
                <c:pt idx="1649">
                  <c:v>4935</c:v>
                </c:pt>
                <c:pt idx="1650">
                  <c:v>4936</c:v>
                </c:pt>
                <c:pt idx="1651">
                  <c:v>4937</c:v>
                </c:pt>
                <c:pt idx="1652">
                  <c:v>4938</c:v>
                </c:pt>
                <c:pt idx="1653">
                  <c:v>4939</c:v>
                </c:pt>
                <c:pt idx="1654">
                  <c:v>4940</c:v>
                </c:pt>
                <c:pt idx="1655">
                  <c:v>4941</c:v>
                </c:pt>
                <c:pt idx="1656">
                  <c:v>4942</c:v>
                </c:pt>
                <c:pt idx="1657">
                  <c:v>4943</c:v>
                </c:pt>
                <c:pt idx="1658">
                  <c:v>4944</c:v>
                </c:pt>
                <c:pt idx="1659">
                  <c:v>4945</c:v>
                </c:pt>
                <c:pt idx="1660">
                  <c:v>4946</c:v>
                </c:pt>
                <c:pt idx="1661">
                  <c:v>4947</c:v>
                </c:pt>
                <c:pt idx="1662">
                  <c:v>4948</c:v>
                </c:pt>
                <c:pt idx="1663">
                  <c:v>4949</c:v>
                </c:pt>
                <c:pt idx="1664">
                  <c:v>4950</c:v>
                </c:pt>
                <c:pt idx="1665">
                  <c:v>4951</c:v>
                </c:pt>
                <c:pt idx="1666">
                  <c:v>4952</c:v>
                </c:pt>
                <c:pt idx="1667">
                  <c:v>4953</c:v>
                </c:pt>
                <c:pt idx="1668">
                  <c:v>4954</c:v>
                </c:pt>
                <c:pt idx="1669">
                  <c:v>4955</c:v>
                </c:pt>
                <c:pt idx="1670">
                  <c:v>4956</c:v>
                </c:pt>
                <c:pt idx="1671">
                  <c:v>4957</c:v>
                </c:pt>
                <c:pt idx="1672">
                  <c:v>4958</c:v>
                </c:pt>
                <c:pt idx="1673">
                  <c:v>4959</c:v>
                </c:pt>
                <c:pt idx="1674">
                  <c:v>4960</c:v>
                </c:pt>
                <c:pt idx="1675">
                  <c:v>4961</c:v>
                </c:pt>
                <c:pt idx="1676">
                  <c:v>4962</c:v>
                </c:pt>
                <c:pt idx="1677">
                  <c:v>4963</c:v>
                </c:pt>
                <c:pt idx="1678">
                  <c:v>4964</c:v>
                </c:pt>
                <c:pt idx="1679">
                  <c:v>4965</c:v>
                </c:pt>
                <c:pt idx="1680">
                  <c:v>4966</c:v>
                </c:pt>
                <c:pt idx="1681">
                  <c:v>4967</c:v>
                </c:pt>
                <c:pt idx="1682">
                  <c:v>4968</c:v>
                </c:pt>
                <c:pt idx="1683">
                  <c:v>4969</c:v>
                </c:pt>
                <c:pt idx="1684">
                  <c:v>4970</c:v>
                </c:pt>
                <c:pt idx="1685">
                  <c:v>4971</c:v>
                </c:pt>
                <c:pt idx="1686">
                  <c:v>4972</c:v>
                </c:pt>
                <c:pt idx="1687">
                  <c:v>4973</c:v>
                </c:pt>
                <c:pt idx="1688">
                  <c:v>4974</c:v>
                </c:pt>
                <c:pt idx="1689">
                  <c:v>4975</c:v>
                </c:pt>
                <c:pt idx="1690">
                  <c:v>4976</c:v>
                </c:pt>
                <c:pt idx="1691">
                  <c:v>4977</c:v>
                </c:pt>
                <c:pt idx="1692">
                  <c:v>4978</c:v>
                </c:pt>
                <c:pt idx="1693">
                  <c:v>4979</c:v>
                </c:pt>
                <c:pt idx="1694">
                  <c:v>4980</c:v>
                </c:pt>
                <c:pt idx="1695">
                  <c:v>4981</c:v>
                </c:pt>
                <c:pt idx="1696">
                  <c:v>4982</c:v>
                </c:pt>
                <c:pt idx="1697">
                  <c:v>4983</c:v>
                </c:pt>
                <c:pt idx="1698">
                  <c:v>4984</c:v>
                </c:pt>
                <c:pt idx="1699">
                  <c:v>4985</c:v>
                </c:pt>
                <c:pt idx="1700">
                  <c:v>4986</c:v>
                </c:pt>
                <c:pt idx="1701">
                  <c:v>4987</c:v>
                </c:pt>
                <c:pt idx="1702">
                  <c:v>4988</c:v>
                </c:pt>
                <c:pt idx="1703">
                  <c:v>4989</c:v>
                </c:pt>
                <c:pt idx="1704">
                  <c:v>4990</c:v>
                </c:pt>
                <c:pt idx="1705">
                  <c:v>4991</c:v>
                </c:pt>
                <c:pt idx="1706">
                  <c:v>4992</c:v>
                </c:pt>
                <c:pt idx="1707">
                  <c:v>4993</c:v>
                </c:pt>
                <c:pt idx="1708">
                  <c:v>4994</c:v>
                </c:pt>
                <c:pt idx="1709">
                  <c:v>4995</c:v>
                </c:pt>
                <c:pt idx="1710">
                  <c:v>4996</c:v>
                </c:pt>
                <c:pt idx="1711">
                  <c:v>4997</c:v>
                </c:pt>
                <c:pt idx="1712">
                  <c:v>4998</c:v>
                </c:pt>
                <c:pt idx="1713">
                  <c:v>4999</c:v>
                </c:pt>
                <c:pt idx="1714">
                  <c:v>5000</c:v>
                </c:pt>
                <c:pt idx="1715">
                  <c:v>5001</c:v>
                </c:pt>
                <c:pt idx="1716">
                  <c:v>5002</c:v>
                </c:pt>
                <c:pt idx="1717">
                  <c:v>5003</c:v>
                </c:pt>
                <c:pt idx="1718">
                  <c:v>5004</c:v>
                </c:pt>
                <c:pt idx="1719">
                  <c:v>5005</c:v>
                </c:pt>
                <c:pt idx="1720">
                  <c:v>5006</c:v>
                </c:pt>
                <c:pt idx="1721">
                  <c:v>5007</c:v>
                </c:pt>
                <c:pt idx="1722">
                  <c:v>5008</c:v>
                </c:pt>
                <c:pt idx="1723">
                  <c:v>5009</c:v>
                </c:pt>
                <c:pt idx="1724">
                  <c:v>5010</c:v>
                </c:pt>
                <c:pt idx="1725">
                  <c:v>5011</c:v>
                </c:pt>
                <c:pt idx="1726">
                  <c:v>5012</c:v>
                </c:pt>
                <c:pt idx="1727">
                  <c:v>5013</c:v>
                </c:pt>
                <c:pt idx="1728">
                  <c:v>5014</c:v>
                </c:pt>
                <c:pt idx="1729">
                  <c:v>5015</c:v>
                </c:pt>
                <c:pt idx="1730">
                  <c:v>5016</c:v>
                </c:pt>
                <c:pt idx="1731">
                  <c:v>5017</c:v>
                </c:pt>
                <c:pt idx="1732">
                  <c:v>5018</c:v>
                </c:pt>
                <c:pt idx="1733">
                  <c:v>5019</c:v>
                </c:pt>
                <c:pt idx="1734">
                  <c:v>5020</c:v>
                </c:pt>
                <c:pt idx="1735">
                  <c:v>5021</c:v>
                </c:pt>
                <c:pt idx="1736">
                  <c:v>5022</c:v>
                </c:pt>
                <c:pt idx="1737">
                  <c:v>5023</c:v>
                </c:pt>
                <c:pt idx="1738">
                  <c:v>5024</c:v>
                </c:pt>
                <c:pt idx="1739">
                  <c:v>5025</c:v>
                </c:pt>
                <c:pt idx="1740">
                  <c:v>5026</c:v>
                </c:pt>
                <c:pt idx="1741">
                  <c:v>5027</c:v>
                </c:pt>
                <c:pt idx="1742">
                  <c:v>5028</c:v>
                </c:pt>
                <c:pt idx="1743">
                  <c:v>5029</c:v>
                </c:pt>
                <c:pt idx="1744">
                  <c:v>5030</c:v>
                </c:pt>
                <c:pt idx="1745">
                  <c:v>5031</c:v>
                </c:pt>
                <c:pt idx="1746">
                  <c:v>5032</c:v>
                </c:pt>
                <c:pt idx="1747">
                  <c:v>5033</c:v>
                </c:pt>
                <c:pt idx="1748">
                  <c:v>5034</c:v>
                </c:pt>
                <c:pt idx="1749">
                  <c:v>5035</c:v>
                </c:pt>
                <c:pt idx="1750">
                  <c:v>5036</c:v>
                </c:pt>
                <c:pt idx="1751">
                  <c:v>5037</c:v>
                </c:pt>
                <c:pt idx="1752">
                  <c:v>5038</c:v>
                </c:pt>
                <c:pt idx="1753">
                  <c:v>5039</c:v>
                </c:pt>
                <c:pt idx="1754">
                  <c:v>5040</c:v>
                </c:pt>
                <c:pt idx="1755">
                  <c:v>5041</c:v>
                </c:pt>
                <c:pt idx="1756">
                  <c:v>5042</c:v>
                </c:pt>
                <c:pt idx="1757">
                  <c:v>5043</c:v>
                </c:pt>
                <c:pt idx="1758">
                  <c:v>5044</c:v>
                </c:pt>
                <c:pt idx="1759">
                  <c:v>5045</c:v>
                </c:pt>
                <c:pt idx="1760">
                  <c:v>5046</c:v>
                </c:pt>
                <c:pt idx="1761">
                  <c:v>5047</c:v>
                </c:pt>
                <c:pt idx="1762">
                  <c:v>5048</c:v>
                </c:pt>
                <c:pt idx="1763">
                  <c:v>5049</c:v>
                </c:pt>
                <c:pt idx="1764">
                  <c:v>5050</c:v>
                </c:pt>
                <c:pt idx="1765">
                  <c:v>5051</c:v>
                </c:pt>
                <c:pt idx="1766">
                  <c:v>5052</c:v>
                </c:pt>
                <c:pt idx="1767">
                  <c:v>5053</c:v>
                </c:pt>
                <c:pt idx="1768">
                  <c:v>5054</c:v>
                </c:pt>
                <c:pt idx="1769">
                  <c:v>5055</c:v>
                </c:pt>
                <c:pt idx="1770">
                  <c:v>5056</c:v>
                </c:pt>
                <c:pt idx="1771">
                  <c:v>5057</c:v>
                </c:pt>
                <c:pt idx="1772">
                  <c:v>5058</c:v>
                </c:pt>
                <c:pt idx="1773">
                  <c:v>5059</c:v>
                </c:pt>
                <c:pt idx="1774">
                  <c:v>5060</c:v>
                </c:pt>
                <c:pt idx="1775">
                  <c:v>5061</c:v>
                </c:pt>
                <c:pt idx="1776">
                  <c:v>5062</c:v>
                </c:pt>
                <c:pt idx="1777">
                  <c:v>5063</c:v>
                </c:pt>
                <c:pt idx="1778">
                  <c:v>5064</c:v>
                </c:pt>
                <c:pt idx="1779">
                  <c:v>5065</c:v>
                </c:pt>
                <c:pt idx="1780">
                  <c:v>5066</c:v>
                </c:pt>
                <c:pt idx="1781">
                  <c:v>5067</c:v>
                </c:pt>
                <c:pt idx="1782">
                  <c:v>5068</c:v>
                </c:pt>
                <c:pt idx="1783">
                  <c:v>5069</c:v>
                </c:pt>
                <c:pt idx="1784">
                  <c:v>5070</c:v>
                </c:pt>
                <c:pt idx="1785">
                  <c:v>5071</c:v>
                </c:pt>
                <c:pt idx="1786">
                  <c:v>5072</c:v>
                </c:pt>
                <c:pt idx="1787">
                  <c:v>5073</c:v>
                </c:pt>
                <c:pt idx="1788">
                  <c:v>5074</c:v>
                </c:pt>
                <c:pt idx="1789">
                  <c:v>5075</c:v>
                </c:pt>
                <c:pt idx="1790">
                  <c:v>5076</c:v>
                </c:pt>
                <c:pt idx="1791">
                  <c:v>5077</c:v>
                </c:pt>
                <c:pt idx="1792">
                  <c:v>5078</c:v>
                </c:pt>
                <c:pt idx="1793">
                  <c:v>5079</c:v>
                </c:pt>
                <c:pt idx="1794">
                  <c:v>5080</c:v>
                </c:pt>
                <c:pt idx="1795">
                  <c:v>5081</c:v>
                </c:pt>
                <c:pt idx="1796">
                  <c:v>5082</c:v>
                </c:pt>
                <c:pt idx="1797">
                  <c:v>5083</c:v>
                </c:pt>
                <c:pt idx="1798">
                  <c:v>5084</c:v>
                </c:pt>
                <c:pt idx="1799">
                  <c:v>5085</c:v>
                </c:pt>
                <c:pt idx="1800">
                  <c:v>5086</c:v>
                </c:pt>
                <c:pt idx="1801">
                  <c:v>5087</c:v>
                </c:pt>
                <c:pt idx="1802">
                  <c:v>5088</c:v>
                </c:pt>
                <c:pt idx="1803">
                  <c:v>5089</c:v>
                </c:pt>
                <c:pt idx="1804">
                  <c:v>5090</c:v>
                </c:pt>
                <c:pt idx="1805">
                  <c:v>5091</c:v>
                </c:pt>
                <c:pt idx="1806">
                  <c:v>5092</c:v>
                </c:pt>
                <c:pt idx="1807">
                  <c:v>5093</c:v>
                </c:pt>
                <c:pt idx="1808">
                  <c:v>5094</c:v>
                </c:pt>
                <c:pt idx="1809">
                  <c:v>5095</c:v>
                </c:pt>
                <c:pt idx="1810">
                  <c:v>5096</c:v>
                </c:pt>
                <c:pt idx="1811">
                  <c:v>5097</c:v>
                </c:pt>
                <c:pt idx="1812">
                  <c:v>5098</c:v>
                </c:pt>
                <c:pt idx="1813">
                  <c:v>5099</c:v>
                </c:pt>
                <c:pt idx="1814">
                  <c:v>5100</c:v>
                </c:pt>
                <c:pt idx="1815">
                  <c:v>5101</c:v>
                </c:pt>
                <c:pt idx="1816">
                  <c:v>5102</c:v>
                </c:pt>
                <c:pt idx="1817">
                  <c:v>5103</c:v>
                </c:pt>
                <c:pt idx="1818">
                  <c:v>5104</c:v>
                </c:pt>
                <c:pt idx="1819">
                  <c:v>5105</c:v>
                </c:pt>
                <c:pt idx="1820">
                  <c:v>5106</c:v>
                </c:pt>
                <c:pt idx="1821">
                  <c:v>5107</c:v>
                </c:pt>
                <c:pt idx="1822">
                  <c:v>5108</c:v>
                </c:pt>
                <c:pt idx="1823">
                  <c:v>5109</c:v>
                </c:pt>
                <c:pt idx="1824">
                  <c:v>5110</c:v>
                </c:pt>
                <c:pt idx="1825">
                  <c:v>5111</c:v>
                </c:pt>
                <c:pt idx="1826">
                  <c:v>5112</c:v>
                </c:pt>
                <c:pt idx="1827">
                  <c:v>5113</c:v>
                </c:pt>
                <c:pt idx="1828">
                  <c:v>5114</c:v>
                </c:pt>
                <c:pt idx="1829">
                  <c:v>5115</c:v>
                </c:pt>
                <c:pt idx="1830">
                  <c:v>5116</c:v>
                </c:pt>
                <c:pt idx="1831">
                  <c:v>5117</c:v>
                </c:pt>
                <c:pt idx="1832">
                  <c:v>5118</c:v>
                </c:pt>
                <c:pt idx="1833">
                  <c:v>5119</c:v>
                </c:pt>
                <c:pt idx="1834">
                  <c:v>5120</c:v>
                </c:pt>
                <c:pt idx="1835">
                  <c:v>5121</c:v>
                </c:pt>
                <c:pt idx="1836">
                  <c:v>5122</c:v>
                </c:pt>
                <c:pt idx="1837">
                  <c:v>5123</c:v>
                </c:pt>
                <c:pt idx="1838">
                  <c:v>5124</c:v>
                </c:pt>
                <c:pt idx="1839">
                  <c:v>5125</c:v>
                </c:pt>
                <c:pt idx="1840">
                  <c:v>5126</c:v>
                </c:pt>
                <c:pt idx="1841">
                  <c:v>5127</c:v>
                </c:pt>
                <c:pt idx="1842">
                  <c:v>5128</c:v>
                </c:pt>
                <c:pt idx="1843">
                  <c:v>5129</c:v>
                </c:pt>
                <c:pt idx="1844">
                  <c:v>5130</c:v>
                </c:pt>
                <c:pt idx="1845">
                  <c:v>5131</c:v>
                </c:pt>
                <c:pt idx="1846">
                  <c:v>5132</c:v>
                </c:pt>
                <c:pt idx="1847">
                  <c:v>5133</c:v>
                </c:pt>
                <c:pt idx="1848">
                  <c:v>5134</c:v>
                </c:pt>
                <c:pt idx="1849">
                  <c:v>5135</c:v>
                </c:pt>
                <c:pt idx="1850">
                  <c:v>5136</c:v>
                </c:pt>
                <c:pt idx="1851">
                  <c:v>5137</c:v>
                </c:pt>
                <c:pt idx="1852">
                  <c:v>5138</c:v>
                </c:pt>
                <c:pt idx="1853">
                  <c:v>5139</c:v>
                </c:pt>
                <c:pt idx="1854">
                  <c:v>5140</c:v>
                </c:pt>
                <c:pt idx="1855">
                  <c:v>5141</c:v>
                </c:pt>
                <c:pt idx="1856">
                  <c:v>5142</c:v>
                </c:pt>
                <c:pt idx="1857">
                  <c:v>5143</c:v>
                </c:pt>
                <c:pt idx="1858">
                  <c:v>5144</c:v>
                </c:pt>
                <c:pt idx="1859">
                  <c:v>5145</c:v>
                </c:pt>
                <c:pt idx="1860">
                  <c:v>5146</c:v>
                </c:pt>
                <c:pt idx="1861">
                  <c:v>5147</c:v>
                </c:pt>
                <c:pt idx="1862">
                  <c:v>5148</c:v>
                </c:pt>
                <c:pt idx="1863">
                  <c:v>5149</c:v>
                </c:pt>
                <c:pt idx="1864">
                  <c:v>5150</c:v>
                </c:pt>
                <c:pt idx="1865">
                  <c:v>5151</c:v>
                </c:pt>
                <c:pt idx="1866">
                  <c:v>5152</c:v>
                </c:pt>
                <c:pt idx="1867">
                  <c:v>5153</c:v>
                </c:pt>
                <c:pt idx="1868">
                  <c:v>5154</c:v>
                </c:pt>
                <c:pt idx="1869">
                  <c:v>5155</c:v>
                </c:pt>
                <c:pt idx="1870">
                  <c:v>5156</c:v>
                </c:pt>
                <c:pt idx="1871">
                  <c:v>5157</c:v>
                </c:pt>
                <c:pt idx="1872">
                  <c:v>5158</c:v>
                </c:pt>
                <c:pt idx="1873">
                  <c:v>5159</c:v>
                </c:pt>
                <c:pt idx="1874">
                  <c:v>5160</c:v>
                </c:pt>
                <c:pt idx="1875">
                  <c:v>5161</c:v>
                </c:pt>
                <c:pt idx="1876">
                  <c:v>5162</c:v>
                </c:pt>
                <c:pt idx="1877">
                  <c:v>5163</c:v>
                </c:pt>
                <c:pt idx="1878">
                  <c:v>5164</c:v>
                </c:pt>
                <c:pt idx="1879">
                  <c:v>5165</c:v>
                </c:pt>
                <c:pt idx="1880">
                  <c:v>5166</c:v>
                </c:pt>
                <c:pt idx="1881">
                  <c:v>5167</c:v>
                </c:pt>
                <c:pt idx="1882">
                  <c:v>5168</c:v>
                </c:pt>
                <c:pt idx="1883">
                  <c:v>5169</c:v>
                </c:pt>
                <c:pt idx="1884">
                  <c:v>5170</c:v>
                </c:pt>
                <c:pt idx="1885">
                  <c:v>5171</c:v>
                </c:pt>
                <c:pt idx="1886">
                  <c:v>5172</c:v>
                </c:pt>
                <c:pt idx="1887">
                  <c:v>5173</c:v>
                </c:pt>
                <c:pt idx="1888">
                  <c:v>5174</c:v>
                </c:pt>
                <c:pt idx="1889">
                  <c:v>5175</c:v>
                </c:pt>
                <c:pt idx="1890">
                  <c:v>5176</c:v>
                </c:pt>
                <c:pt idx="1891">
                  <c:v>5177</c:v>
                </c:pt>
                <c:pt idx="1892">
                  <c:v>5178</c:v>
                </c:pt>
                <c:pt idx="1893">
                  <c:v>5179</c:v>
                </c:pt>
                <c:pt idx="1894">
                  <c:v>5180</c:v>
                </c:pt>
                <c:pt idx="1895">
                  <c:v>5181</c:v>
                </c:pt>
                <c:pt idx="1896">
                  <c:v>5182</c:v>
                </c:pt>
                <c:pt idx="1897">
                  <c:v>5183</c:v>
                </c:pt>
                <c:pt idx="1898">
                  <c:v>5184</c:v>
                </c:pt>
                <c:pt idx="1899">
                  <c:v>5185</c:v>
                </c:pt>
                <c:pt idx="1900">
                  <c:v>5186</c:v>
                </c:pt>
                <c:pt idx="1901">
                  <c:v>5187</c:v>
                </c:pt>
                <c:pt idx="1902">
                  <c:v>5188</c:v>
                </c:pt>
                <c:pt idx="1903">
                  <c:v>5189</c:v>
                </c:pt>
                <c:pt idx="1904">
                  <c:v>5190</c:v>
                </c:pt>
                <c:pt idx="1905">
                  <c:v>5191</c:v>
                </c:pt>
                <c:pt idx="1906">
                  <c:v>5192</c:v>
                </c:pt>
                <c:pt idx="1907">
                  <c:v>5193</c:v>
                </c:pt>
                <c:pt idx="1908">
                  <c:v>5194</c:v>
                </c:pt>
                <c:pt idx="1909">
                  <c:v>5195</c:v>
                </c:pt>
                <c:pt idx="1910">
                  <c:v>5196</c:v>
                </c:pt>
                <c:pt idx="1911">
                  <c:v>5197</c:v>
                </c:pt>
                <c:pt idx="1912">
                  <c:v>5198</c:v>
                </c:pt>
                <c:pt idx="1913">
                  <c:v>5199</c:v>
                </c:pt>
                <c:pt idx="1914">
                  <c:v>5200</c:v>
                </c:pt>
                <c:pt idx="1915">
                  <c:v>5201</c:v>
                </c:pt>
                <c:pt idx="1916">
                  <c:v>5202</c:v>
                </c:pt>
                <c:pt idx="1917">
                  <c:v>5203</c:v>
                </c:pt>
                <c:pt idx="1918">
                  <c:v>5204</c:v>
                </c:pt>
                <c:pt idx="1919">
                  <c:v>5205</c:v>
                </c:pt>
                <c:pt idx="1920">
                  <c:v>5206</c:v>
                </c:pt>
                <c:pt idx="1921">
                  <c:v>5207</c:v>
                </c:pt>
                <c:pt idx="1922">
                  <c:v>5208</c:v>
                </c:pt>
                <c:pt idx="1923">
                  <c:v>5209</c:v>
                </c:pt>
                <c:pt idx="1924">
                  <c:v>5210</c:v>
                </c:pt>
                <c:pt idx="1925">
                  <c:v>5211</c:v>
                </c:pt>
                <c:pt idx="1926">
                  <c:v>5212</c:v>
                </c:pt>
                <c:pt idx="1927">
                  <c:v>5213</c:v>
                </c:pt>
                <c:pt idx="1928">
                  <c:v>5214</c:v>
                </c:pt>
                <c:pt idx="1929">
                  <c:v>5215</c:v>
                </c:pt>
                <c:pt idx="1930">
                  <c:v>5216</c:v>
                </c:pt>
                <c:pt idx="1931">
                  <c:v>5217</c:v>
                </c:pt>
                <c:pt idx="1932">
                  <c:v>5218</c:v>
                </c:pt>
                <c:pt idx="1933">
                  <c:v>5219</c:v>
                </c:pt>
                <c:pt idx="1934">
                  <c:v>5220</c:v>
                </c:pt>
                <c:pt idx="1935">
                  <c:v>5221</c:v>
                </c:pt>
                <c:pt idx="1936">
                  <c:v>5222</c:v>
                </c:pt>
                <c:pt idx="1937">
                  <c:v>5223</c:v>
                </c:pt>
                <c:pt idx="1938">
                  <c:v>5224</c:v>
                </c:pt>
                <c:pt idx="1939">
                  <c:v>5225</c:v>
                </c:pt>
                <c:pt idx="1940">
                  <c:v>5226</c:v>
                </c:pt>
                <c:pt idx="1941">
                  <c:v>5227</c:v>
                </c:pt>
                <c:pt idx="1942">
                  <c:v>5228</c:v>
                </c:pt>
                <c:pt idx="1943">
                  <c:v>5229</c:v>
                </c:pt>
                <c:pt idx="1944">
                  <c:v>5230</c:v>
                </c:pt>
                <c:pt idx="1945">
                  <c:v>5231</c:v>
                </c:pt>
                <c:pt idx="1946">
                  <c:v>5232</c:v>
                </c:pt>
                <c:pt idx="1947">
                  <c:v>5233</c:v>
                </c:pt>
                <c:pt idx="1948">
                  <c:v>5234</c:v>
                </c:pt>
                <c:pt idx="1949">
                  <c:v>5235</c:v>
                </c:pt>
                <c:pt idx="1950">
                  <c:v>5236</c:v>
                </c:pt>
                <c:pt idx="1951">
                  <c:v>5237</c:v>
                </c:pt>
                <c:pt idx="1952">
                  <c:v>5238</c:v>
                </c:pt>
                <c:pt idx="1953">
                  <c:v>5239</c:v>
                </c:pt>
                <c:pt idx="1954">
                  <c:v>5240</c:v>
                </c:pt>
                <c:pt idx="1955">
                  <c:v>5241</c:v>
                </c:pt>
                <c:pt idx="1956">
                  <c:v>5242</c:v>
                </c:pt>
                <c:pt idx="1957">
                  <c:v>5243</c:v>
                </c:pt>
                <c:pt idx="1958">
                  <c:v>5244</c:v>
                </c:pt>
                <c:pt idx="1959">
                  <c:v>5245</c:v>
                </c:pt>
                <c:pt idx="1960">
                  <c:v>5246</c:v>
                </c:pt>
                <c:pt idx="1961">
                  <c:v>5247</c:v>
                </c:pt>
                <c:pt idx="1962">
                  <c:v>5248</c:v>
                </c:pt>
                <c:pt idx="1963">
                  <c:v>5249</c:v>
                </c:pt>
                <c:pt idx="1964">
                  <c:v>5250</c:v>
                </c:pt>
                <c:pt idx="1965">
                  <c:v>5251</c:v>
                </c:pt>
                <c:pt idx="1966">
                  <c:v>5252</c:v>
                </c:pt>
                <c:pt idx="1967">
                  <c:v>5253</c:v>
                </c:pt>
                <c:pt idx="1968">
                  <c:v>5254</c:v>
                </c:pt>
                <c:pt idx="1969">
                  <c:v>5255</c:v>
                </c:pt>
                <c:pt idx="1970">
                  <c:v>5256</c:v>
                </c:pt>
                <c:pt idx="1971">
                  <c:v>5257</c:v>
                </c:pt>
                <c:pt idx="1972">
                  <c:v>5258</c:v>
                </c:pt>
                <c:pt idx="1973">
                  <c:v>5259</c:v>
                </c:pt>
                <c:pt idx="1974">
                  <c:v>5260</c:v>
                </c:pt>
                <c:pt idx="1975">
                  <c:v>5261</c:v>
                </c:pt>
                <c:pt idx="1976">
                  <c:v>5262</c:v>
                </c:pt>
                <c:pt idx="1977">
                  <c:v>5263</c:v>
                </c:pt>
                <c:pt idx="1978">
                  <c:v>5264</c:v>
                </c:pt>
                <c:pt idx="1979">
                  <c:v>5265</c:v>
                </c:pt>
                <c:pt idx="1980">
                  <c:v>5266</c:v>
                </c:pt>
                <c:pt idx="1981">
                  <c:v>5267</c:v>
                </c:pt>
                <c:pt idx="1982">
                  <c:v>5268</c:v>
                </c:pt>
                <c:pt idx="1983">
                  <c:v>5269</c:v>
                </c:pt>
                <c:pt idx="1984">
                  <c:v>5270</c:v>
                </c:pt>
                <c:pt idx="1985">
                  <c:v>5271</c:v>
                </c:pt>
                <c:pt idx="1986">
                  <c:v>5272</c:v>
                </c:pt>
                <c:pt idx="1987">
                  <c:v>5273</c:v>
                </c:pt>
                <c:pt idx="1988">
                  <c:v>5274</c:v>
                </c:pt>
                <c:pt idx="1989">
                  <c:v>5275</c:v>
                </c:pt>
                <c:pt idx="1990">
                  <c:v>5276</c:v>
                </c:pt>
                <c:pt idx="1991">
                  <c:v>5277</c:v>
                </c:pt>
                <c:pt idx="1992">
                  <c:v>5278</c:v>
                </c:pt>
                <c:pt idx="1993">
                  <c:v>5279</c:v>
                </c:pt>
                <c:pt idx="1994">
                  <c:v>5280</c:v>
                </c:pt>
                <c:pt idx="1995">
                  <c:v>5281</c:v>
                </c:pt>
                <c:pt idx="1996">
                  <c:v>5282</c:v>
                </c:pt>
                <c:pt idx="1997">
                  <c:v>5283</c:v>
                </c:pt>
                <c:pt idx="1998">
                  <c:v>5284</c:v>
                </c:pt>
                <c:pt idx="1999">
                  <c:v>5285</c:v>
                </c:pt>
                <c:pt idx="2000">
                  <c:v>5286</c:v>
                </c:pt>
                <c:pt idx="2001">
                  <c:v>5287</c:v>
                </c:pt>
                <c:pt idx="2002">
                  <c:v>5288</c:v>
                </c:pt>
                <c:pt idx="2003">
                  <c:v>5289</c:v>
                </c:pt>
                <c:pt idx="2004">
                  <c:v>5290</c:v>
                </c:pt>
                <c:pt idx="2005">
                  <c:v>5291</c:v>
                </c:pt>
                <c:pt idx="2006">
                  <c:v>5292</c:v>
                </c:pt>
                <c:pt idx="2007">
                  <c:v>5293</c:v>
                </c:pt>
                <c:pt idx="2008">
                  <c:v>5294</c:v>
                </c:pt>
                <c:pt idx="2009">
                  <c:v>5295</c:v>
                </c:pt>
                <c:pt idx="2010">
                  <c:v>5296</c:v>
                </c:pt>
                <c:pt idx="2011">
                  <c:v>5297</c:v>
                </c:pt>
                <c:pt idx="2012">
                  <c:v>5298</c:v>
                </c:pt>
                <c:pt idx="2013">
                  <c:v>5299</c:v>
                </c:pt>
                <c:pt idx="2014">
                  <c:v>5300</c:v>
                </c:pt>
                <c:pt idx="2015">
                  <c:v>5301</c:v>
                </c:pt>
                <c:pt idx="2016">
                  <c:v>5302</c:v>
                </c:pt>
                <c:pt idx="2017">
                  <c:v>5303</c:v>
                </c:pt>
                <c:pt idx="2018">
                  <c:v>5304</c:v>
                </c:pt>
                <c:pt idx="2019">
                  <c:v>5305</c:v>
                </c:pt>
                <c:pt idx="2020">
                  <c:v>5306</c:v>
                </c:pt>
                <c:pt idx="2021">
                  <c:v>5307</c:v>
                </c:pt>
                <c:pt idx="2022">
                  <c:v>5308</c:v>
                </c:pt>
                <c:pt idx="2023">
                  <c:v>5309</c:v>
                </c:pt>
                <c:pt idx="2024">
                  <c:v>5310</c:v>
                </c:pt>
                <c:pt idx="2025">
                  <c:v>5311</c:v>
                </c:pt>
                <c:pt idx="2026">
                  <c:v>5312</c:v>
                </c:pt>
                <c:pt idx="2027">
                  <c:v>5313</c:v>
                </c:pt>
                <c:pt idx="2028">
                  <c:v>5314</c:v>
                </c:pt>
                <c:pt idx="2029">
                  <c:v>5315</c:v>
                </c:pt>
                <c:pt idx="2030">
                  <c:v>5316</c:v>
                </c:pt>
                <c:pt idx="2031">
                  <c:v>5317</c:v>
                </c:pt>
                <c:pt idx="2032">
                  <c:v>5318</c:v>
                </c:pt>
                <c:pt idx="2033">
                  <c:v>5319</c:v>
                </c:pt>
                <c:pt idx="2034">
                  <c:v>5320</c:v>
                </c:pt>
                <c:pt idx="2035">
                  <c:v>5321</c:v>
                </c:pt>
                <c:pt idx="2036">
                  <c:v>5322</c:v>
                </c:pt>
                <c:pt idx="2037">
                  <c:v>5323</c:v>
                </c:pt>
                <c:pt idx="2038">
                  <c:v>5324</c:v>
                </c:pt>
                <c:pt idx="2039">
                  <c:v>5325</c:v>
                </c:pt>
                <c:pt idx="2040">
                  <c:v>5326</c:v>
                </c:pt>
                <c:pt idx="2041">
                  <c:v>5327</c:v>
                </c:pt>
                <c:pt idx="2042">
                  <c:v>5328</c:v>
                </c:pt>
                <c:pt idx="2043">
                  <c:v>5329</c:v>
                </c:pt>
                <c:pt idx="2044">
                  <c:v>5330</c:v>
                </c:pt>
                <c:pt idx="2045">
                  <c:v>5331</c:v>
                </c:pt>
                <c:pt idx="2046">
                  <c:v>5332</c:v>
                </c:pt>
                <c:pt idx="2047">
                  <c:v>5333</c:v>
                </c:pt>
                <c:pt idx="2048">
                  <c:v>5334</c:v>
                </c:pt>
                <c:pt idx="2049">
                  <c:v>5335</c:v>
                </c:pt>
                <c:pt idx="2050">
                  <c:v>5336</c:v>
                </c:pt>
                <c:pt idx="2051">
                  <c:v>5337</c:v>
                </c:pt>
                <c:pt idx="2052">
                  <c:v>5338</c:v>
                </c:pt>
                <c:pt idx="2053">
                  <c:v>5339</c:v>
                </c:pt>
                <c:pt idx="2054">
                  <c:v>5340</c:v>
                </c:pt>
                <c:pt idx="2055">
                  <c:v>5341</c:v>
                </c:pt>
                <c:pt idx="2056">
                  <c:v>5342</c:v>
                </c:pt>
                <c:pt idx="2057">
                  <c:v>5343</c:v>
                </c:pt>
                <c:pt idx="2058">
                  <c:v>5344</c:v>
                </c:pt>
                <c:pt idx="2059">
                  <c:v>5345</c:v>
                </c:pt>
                <c:pt idx="2060">
                  <c:v>5346</c:v>
                </c:pt>
                <c:pt idx="2061">
                  <c:v>5347</c:v>
                </c:pt>
                <c:pt idx="2062">
                  <c:v>5348</c:v>
                </c:pt>
                <c:pt idx="2063">
                  <c:v>5349</c:v>
                </c:pt>
                <c:pt idx="2064">
                  <c:v>5350</c:v>
                </c:pt>
                <c:pt idx="2065">
                  <c:v>5351</c:v>
                </c:pt>
                <c:pt idx="2066">
                  <c:v>5352</c:v>
                </c:pt>
                <c:pt idx="2067">
                  <c:v>5353</c:v>
                </c:pt>
                <c:pt idx="2068">
                  <c:v>5354</c:v>
                </c:pt>
                <c:pt idx="2069">
                  <c:v>5355</c:v>
                </c:pt>
                <c:pt idx="2070">
                  <c:v>5356</c:v>
                </c:pt>
                <c:pt idx="2071">
                  <c:v>5357</c:v>
                </c:pt>
                <c:pt idx="2072">
                  <c:v>5358</c:v>
                </c:pt>
                <c:pt idx="2073">
                  <c:v>5359</c:v>
                </c:pt>
                <c:pt idx="2074">
                  <c:v>5360</c:v>
                </c:pt>
                <c:pt idx="2075">
                  <c:v>5361</c:v>
                </c:pt>
                <c:pt idx="2076">
                  <c:v>5362</c:v>
                </c:pt>
                <c:pt idx="2077">
                  <c:v>5363</c:v>
                </c:pt>
                <c:pt idx="2078">
                  <c:v>5364</c:v>
                </c:pt>
                <c:pt idx="2079">
                  <c:v>5365</c:v>
                </c:pt>
                <c:pt idx="2080">
                  <c:v>5366</c:v>
                </c:pt>
                <c:pt idx="2081">
                  <c:v>5367</c:v>
                </c:pt>
                <c:pt idx="2082">
                  <c:v>5368</c:v>
                </c:pt>
                <c:pt idx="2083">
                  <c:v>5369</c:v>
                </c:pt>
                <c:pt idx="2084">
                  <c:v>5370</c:v>
                </c:pt>
                <c:pt idx="2085">
                  <c:v>5371</c:v>
                </c:pt>
                <c:pt idx="2086">
                  <c:v>5372</c:v>
                </c:pt>
                <c:pt idx="2087">
                  <c:v>5373</c:v>
                </c:pt>
                <c:pt idx="2088">
                  <c:v>5374</c:v>
                </c:pt>
                <c:pt idx="2089">
                  <c:v>5375</c:v>
                </c:pt>
                <c:pt idx="2090">
                  <c:v>5376</c:v>
                </c:pt>
                <c:pt idx="2091">
                  <c:v>5377</c:v>
                </c:pt>
                <c:pt idx="2092">
                  <c:v>5378</c:v>
                </c:pt>
                <c:pt idx="2093">
                  <c:v>5379</c:v>
                </c:pt>
                <c:pt idx="2094">
                  <c:v>5380</c:v>
                </c:pt>
                <c:pt idx="2095">
                  <c:v>5381</c:v>
                </c:pt>
                <c:pt idx="2096">
                  <c:v>5382</c:v>
                </c:pt>
                <c:pt idx="2097">
                  <c:v>5383</c:v>
                </c:pt>
                <c:pt idx="2098">
                  <c:v>5384</c:v>
                </c:pt>
                <c:pt idx="2099">
                  <c:v>5385</c:v>
                </c:pt>
                <c:pt idx="2100">
                  <c:v>5386</c:v>
                </c:pt>
                <c:pt idx="2101">
                  <c:v>5387</c:v>
                </c:pt>
                <c:pt idx="2102">
                  <c:v>5388</c:v>
                </c:pt>
                <c:pt idx="2103">
                  <c:v>5389</c:v>
                </c:pt>
                <c:pt idx="2104">
                  <c:v>5390</c:v>
                </c:pt>
                <c:pt idx="2105">
                  <c:v>5391</c:v>
                </c:pt>
                <c:pt idx="2106">
                  <c:v>5392</c:v>
                </c:pt>
                <c:pt idx="2107">
                  <c:v>5393</c:v>
                </c:pt>
                <c:pt idx="2108">
                  <c:v>5394</c:v>
                </c:pt>
                <c:pt idx="2109">
                  <c:v>5395</c:v>
                </c:pt>
                <c:pt idx="2110">
                  <c:v>5396</c:v>
                </c:pt>
                <c:pt idx="2111">
                  <c:v>5397</c:v>
                </c:pt>
                <c:pt idx="2112">
                  <c:v>5398</c:v>
                </c:pt>
                <c:pt idx="2113">
                  <c:v>5399</c:v>
                </c:pt>
                <c:pt idx="2114">
                  <c:v>5400</c:v>
                </c:pt>
                <c:pt idx="2115">
                  <c:v>5401</c:v>
                </c:pt>
                <c:pt idx="2116">
                  <c:v>5402</c:v>
                </c:pt>
                <c:pt idx="2117">
                  <c:v>5403</c:v>
                </c:pt>
                <c:pt idx="2118">
                  <c:v>5404</c:v>
                </c:pt>
                <c:pt idx="2119">
                  <c:v>5405</c:v>
                </c:pt>
                <c:pt idx="2120">
                  <c:v>5406</c:v>
                </c:pt>
                <c:pt idx="2121">
                  <c:v>5407</c:v>
                </c:pt>
                <c:pt idx="2122">
                  <c:v>5408</c:v>
                </c:pt>
                <c:pt idx="2123">
                  <c:v>5409</c:v>
                </c:pt>
                <c:pt idx="2124">
                  <c:v>5410</c:v>
                </c:pt>
                <c:pt idx="2125">
                  <c:v>5411</c:v>
                </c:pt>
                <c:pt idx="2126">
                  <c:v>5412</c:v>
                </c:pt>
                <c:pt idx="2127">
                  <c:v>5413</c:v>
                </c:pt>
                <c:pt idx="2128">
                  <c:v>5414</c:v>
                </c:pt>
                <c:pt idx="2129">
                  <c:v>5415</c:v>
                </c:pt>
                <c:pt idx="2130">
                  <c:v>5416</c:v>
                </c:pt>
                <c:pt idx="2131">
                  <c:v>5417</c:v>
                </c:pt>
                <c:pt idx="2132">
                  <c:v>5418</c:v>
                </c:pt>
                <c:pt idx="2133">
                  <c:v>5419</c:v>
                </c:pt>
                <c:pt idx="2134">
                  <c:v>5420</c:v>
                </c:pt>
                <c:pt idx="2135">
                  <c:v>5421</c:v>
                </c:pt>
                <c:pt idx="2136">
                  <c:v>5422</c:v>
                </c:pt>
                <c:pt idx="2137">
                  <c:v>5423</c:v>
                </c:pt>
                <c:pt idx="2138">
                  <c:v>5424</c:v>
                </c:pt>
                <c:pt idx="2139">
                  <c:v>5425</c:v>
                </c:pt>
                <c:pt idx="2140">
                  <c:v>5426</c:v>
                </c:pt>
                <c:pt idx="2141">
                  <c:v>5427</c:v>
                </c:pt>
                <c:pt idx="2142">
                  <c:v>5428</c:v>
                </c:pt>
                <c:pt idx="2143">
                  <c:v>5429</c:v>
                </c:pt>
                <c:pt idx="2144">
                  <c:v>5430</c:v>
                </c:pt>
                <c:pt idx="2145">
                  <c:v>5431</c:v>
                </c:pt>
                <c:pt idx="2146">
                  <c:v>5432</c:v>
                </c:pt>
                <c:pt idx="2147">
                  <c:v>5433</c:v>
                </c:pt>
                <c:pt idx="2148">
                  <c:v>5434</c:v>
                </c:pt>
                <c:pt idx="2149">
                  <c:v>5435</c:v>
                </c:pt>
                <c:pt idx="2150">
                  <c:v>5436</c:v>
                </c:pt>
                <c:pt idx="2151">
                  <c:v>5437</c:v>
                </c:pt>
                <c:pt idx="2152">
                  <c:v>5438</c:v>
                </c:pt>
                <c:pt idx="2153">
                  <c:v>5439</c:v>
                </c:pt>
                <c:pt idx="2154">
                  <c:v>5440</c:v>
                </c:pt>
                <c:pt idx="2155">
                  <c:v>5441</c:v>
                </c:pt>
                <c:pt idx="2156">
                  <c:v>5442</c:v>
                </c:pt>
                <c:pt idx="2157">
                  <c:v>5443</c:v>
                </c:pt>
                <c:pt idx="2158">
                  <c:v>5444</c:v>
                </c:pt>
                <c:pt idx="2159">
                  <c:v>5445</c:v>
                </c:pt>
                <c:pt idx="2160">
                  <c:v>5446</c:v>
                </c:pt>
                <c:pt idx="2161">
                  <c:v>5447</c:v>
                </c:pt>
                <c:pt idx="2162">
                  <c:v>5448</c:v>
                </c:pt>
                <c:pt idx="2163">
                  <c:v>5449</c:v>
                </c:pt>
                <c:pt idx="2164">
                  <c:v>5450</c:v>
                </c:pt>
                <c:pt idx="2165">
                  <c:v>5451</c:v>
                </c:pt>
                <c:pt idx="2166">
                  <c:v>5452</c:v>
                </c:pt>
                <c:pt idx="2167">
                  <c:v>5453</c:v>
                </c:pt>
                <c:pt idx="2168">
                  <c:v>5454</c:v>
                </c:pt>
                <c:pt idx="2169">
                  <c:v>5455</c:v>
                </c:pt>
                <c:pt idx="2170">
                  <c:v>5456</c:v>
                </c:pt>
                <c:pt idx="2171">
                  <c:v>5457</c:v>
                </c:pt>
                <c:pt idx="2172">
                  <c:v>5458</c:v>
                </c:pt>
                <c:pt idx="2173">
                  <c:v>5459</c:v>
                </c:pt>
                <c:pt idx="2174">
                  <c:v>5460</c:v>
                </c:pt>
                <c:pt idx="2175">
                  <c:v>5461</c:v>
                </c:pt>
                <c:pt idx="2176">
                  <c:v>5462</c:v>
                </c:pt>
                <c:pt idx="2177">
                  <c:v>5463</c:v>
                </c:pt>
                <c:pt idx="2178">
                  <c:v>5464</c:v>
                </c:pt>
                <c:pt idx="2179">
                  <c:v>5465</c:v>
                </c:pt>
                <c:pt idx="2180">
                  <c:v>5466</c:v>
                </c:pt>
                <c:pt idx="2181">
                  <c:v>5467</c:v>
                </c:pt>
                <c:pt idx="2182">
                  <c:v>5468</c:v>
                </c:pt>
                <c:pt idx="2183">
                  <c:v>5469</c:v>
                </c:pt>
                <c:pt idx="2184">
                  <c:v>5470</c:v>
                </c:pt>
                <c:pt idx="2185">
                  <c:v>5471</c:v>
                </c:pt>
                <c:pt idx="2186">
                  <c:v>5472</c:v>
                </c:pt>
                <c:pt idx="2187">
                  <c:v>5473</c:v>
                </c:pt>
                <c:pt idx="2188">
                  <c:v>5474</c:v>
                </c:pt>
                <c:pt idx="2189">
                  <c:v>5475</c:v>
                </c:pt>
                <c:pt idx="2190">
                  <c:v>5476</c:v>
                </c:pt>
                <c:pt idx="2191">
                  <c:v>5477</c:v>
                </c:pt>
                <c:pt idx="2192">
                  <c:v>5478</c:v>
                </c:pt>
                <c:pt idx="2193">
                  <c:v>5479</c:v>
                </c:pt>
                <c:pt idx="2194">
                  <c:v>5480</c:v>
                </c:pt>
                <c:pt idx="2195">
                  <c:v>5481</c:v>
                </c:pt>
                <c:pt idx="2196">
                  <c:v>5482</c:v>
                </c:pt>
                <c:pt idx="2197">
                  <c:v>5483</c:v>
                </c:pt>
                <c:pt idx="2198">
                  <c:v>5484</c:v>
                </c:pt>
                <c:pt idx="2199">
                  <c:v>5485</c:v>
                </c:pt>
                <c:pt idx="2200">
                  <c:v>5486</c:v>
                </c:pt>
                <c:pt idx="2201">
                  <c:v>5487</c:v>
                </c:pt>
                <c:pt idx="2202">
                  <c:v>5488</c:v>
                </c:pt>
                <c:pt idx="2203">
                  <c:v>5489</c:v>
                </c:pt>
                <c:pt idx="2204">
                  <c:v>5490</c:v>
                </c:pt>
                <c:pt idx="2205">
                  <c:v>5491</c:v>
                </c:pt>
                <c:pt idx="2206">
                  <c:v>5492</c:v>
                </c:pt>
                <c:pt idx="2207">
                  <c:v>5493</c:v>
                </c:pt>
                <c:pt idx="2208">
                  <c:v>5494</c:v>
                </c:pt>
                <c:pt idx="2209">
                  <c:v>5495</c:v>
                </c:pt>
                <c:pt idx="2210">
                  <c:v>5496</c:v>
                </c:pt>
                <c:pt idx="2211">
                  <c:v>5497</c:v>
                </c:pt>
                <c:pt idx="2212">
                  <c:v>5498</c:v>
                </c:pt>
                <c:pt idx="2213">
                  <c:v>5499</c:v>
                </c:pt>
                <c:pt idx="2214">
                  <c:v>5500</c:v>
                </c:pt>
                <c:pt idx="2215">
                  <c:v>5501</c:v>
                </c:pt>
                <c:pt idx="2216">
                  <c:v>5502</c:v>
                </c:pt>
                <c:pt idx="2217">
                  <c:v>5503</c:v>
                </c:pt>
                <c:pt idx="2218">
                  <c:v>5504</c:v>
                </c:pt>
                <c:pt idx="2219">
                  <c:v>5505</c:v>
                </c:pt>
                <c:pt idx="2220">
                  <c:v>5506</c:v>
                </c:pt>
                <c:pt idx="2221">
                  <c:v>5507</c:v>
                </c:pt>
                <c:pt idx="2222">
                  <c:v>5508</c:v>
                </c:pt>
                <c:pt idx="2223">
                  <c:v>5509</c:v>
                </c:pt>
                <c:pt idx="2224">
                  <c:v>5510</c:v>
                </c:pt>
                <c:pt idx="2225">
                  <c:v>5511</c:v>
                </c:pt>
                <c:pt idx="2226">
                  <c:v>5512</c:v>
                </c:pt>
                <c:pt idx="2227">
                  <c:v>5513</c:v>
                </c:pt>
                <c:pt idx="2228">
                  <c:v>5514</c:v>
                </c:pt>
                <c:pt idx="2229">
                  <c:v>5515</c:v>
                </c:pt>
                <c:pt idx="2230">
                  <c:v>5516</c:v>
                </c:pt>
                <c:pt idx="2231">
                  <c:v>5517</c:v>
                </c:pt>
                <c:pt idx="2232">
                  <c:v>5518</c:v>
                </c:pt>
                <c:pt idx="2233">
                  <c:v>5519</c:v>
                </c:pt>
                <c:pt idx="2234">
                  <c:v>5520</c:v>
                </c:pt>
                <c:pt idx="2235">
                  <c:v>5521</c:v>
                </c:pt>
                <c:pt idx="2236">
                  <c:v>5522</c:v>
                </c:pt>
                <c:pt idx="2237">
                  <c:v>5523</c:v>
                </c:pt>
                <c:pt idx="2238">
                  <c:v>5524</c:v>
                </c:pt>
                <c:pt idx="2239">
                  <c:v>5525</c:v>
                </c:pt>
                <c:pt idx="2240">
                  <c:v>5526</c:v>
                </c:pt>
                <c:pt idx="2241">
                  <c:v>5527</c:v>
                </c:pt>
                <c:pt idx="2242">
                  <c:v>5528</c:v>
                </c:pt>
                <c:pt idx="2243">
                  <c:v>5529</c:v>
                </c:pt>
                <c:pt idx="2244">
                  <c:v>5530</c:v>
                </c:pt>
                <c:pt idx="2245">
                  <c:v>5531</c:v>
                </c:pt>
                <c:pt idx="2246">
                  <c:v>5532</c:v>
                </c:pt>
                <c:pt idx="2247">
                  <c:v>5533</c:v>
                </c:pt>
                <c:pt idx="2248">
                  <c:v>5534</c:v>
                </c:pt>
                <c:pt idx="2249">
                  <c:v>5535</c:v>
                </c:pt>
                <c:pt idx="2250">
                  <c:v>5536</c:v>
                </c:pt>
                <c:pt idx="2251">
                  <c:v>5537</c:v>
                </c:pt>
                <c:pt idx="2252">
                  <c:v>5538</c:v>
                </c:pt>
                <c:pt idx="2253">
                  <c:v>5539</c:v>
                </c:pt>
                <c:pt idx="2254">
                  <c:v>5540</c:v>
                </c:pt>
                <c:pt idx="2255">
                  <c:v>5541</c:v>
                </c:pt>
                <c:pt idx="2256">
                  <c:v>5542</c:v>
                </c:pt>
                <c:pt idx="2257">
                  <c:v>5543</c:v>
                </c:pt>
                <c:pt idx="2258">
                  <c:v>5544</c:v>
                </c:pt>
                <c:pt idx="2259">
                  <c:v>5545</c:v>
                </c:pt>
                <c:pt idx="2260">
                  <c:v>5546</c:v>
                </c:pt>
                <c:pt idx="2261">
                  <c:v>5547</c:v>
                </c:pt>
                <c:pt idx="2262">
                  <c:v>5548</c:v>
                </c:pt>
                <c:pt idx="2263">
                  <c:v>5549</c:v>
                </c:pt>
                <c:pt idx="2264">
                  <c:v>5550</c:v>
                </c:pt>
                <c:pt idx="2265">
                  <c:v>5551</c:v>
                </c:pt>
                <c:pt idx="2266">
                  <c:v>5552</c:v>
                </c:pt>
                <c:pt idx="2267">
                  <c:v>5553</c:v>
                </c:pt>
                <c:pt idx="2268">
                  <c:v>5554</c:v>
                </c:pt>
                <c:pt idx="2269">
                  <c:v>5555</c:v>
                </c:pt>
                <c:pt idx="2270">
                  <c:v>5556</c:v>
                </c:pt>
                <c:pt idx="2271">
                  <c:v>5557</c:v>
                </c:pt>
                <c:pt idx="2272">
                  <c:v>5558</c:v>
                </c:pt>
                <c:pt idx="2273">
                  <c:v>5559</c:v>
                </c:pt>
                <c:pt idx="2274">
                  <c:v>5560</c:v>
                </c:pt>
                <c:pt idx="2275">
                  <c:v>5561</c:v>
                </c:pt>
                <c:pt idx="2276">
                  <c:v>5562</c:v>
                </c:pt>
                <c:pt idx="2277">
                  <c:v>5563</c:v>
                </c:pt>
                <c:pt idx="2278">
                  <c:v>5564</c:v>
                </c:pt>
                <c:pt idx="2279">
                  <c:v>5565</c:v>
                </c:pt>
                <c:pt idx="2280">
                  <c:v>5566</c:v>
                </c:pt>
                <c:pt idx="2281">
                  <c:v>5567</c:v>
                </c:pt>
                <c:pt idx="2282">
                  <c:v>5568</c:v>
                </c:pt>
                <c:pt idx="2283">
                  <c:v>5569</c:v>
                </c:pt>
                <c:pt idx="2284">
                  <c:v>5570</c:v>
                </c:pt>
                <c:pt idx="2285">
                  <c:v>5571</c:v>
                </c:pt>
                <c:pt idx="2286">
                  <c:v>5572</c:v>
                </c:pt>
                <c:pt idx="2287">
                  <c:v>5573</c:v>
                </c:pt>
                <c:pt idx="2288">
                  <c:v>5574</c:v>
                </c:pt>
                <c:pt idx="2289">
                  <c:v>5575</c:v>
                </c:pt>
                <c:pt idx="2290">
                  <c:v>5576</c:v>
                </c:pt>
                <c:pt idx="2291">
                  <c:v>5577</c:v>
                </c:pt>
                <c:pt idx="2292">
                  <c:v>5578</c:v>
                </c:pt>
                <c:pt idx="2293">
                  <c:v>5579</c:v>
                </c:pt>
                <c:pt idx="2294">
                  <c:v>5580</c:v>
                </c:pt>
                <c:pt idx="2295">
                  <c:v>5581</c:v>
                </c:pt>
                <c:pt idx="2296">
                  <c:v>5582</c:v>
                </c:pt>
                <c:pt idx="2297">
                  <c:v>5583</c:v>
                </c:pt>
                <c:pt idx="2298">
                  <c:v>5584</c:v>
                </c:pt>
                <c:pt idx="2299">
                  <c:v>5585</c:v>
                </c:pt>
                <c:pt idx="2300">
                  <c:v>5586</c:v>
                </c:pt>
                <c:pt idx="2301">
                  <c:v>5587</c:v>
                </c:pt>
                <c:pt idx="2302">
                  <c:v>5588</c:v>
                </c:pt>
                <c:pt idx="2303">
                  <c:v>5589</c:v>
                </c:pt>
                <c:pt idx="2304">
                  <c:v>5590</c:v>
                </c:pt>
                <c:pt idx="2305">
                  <c:v>5591</c:v>
                </c:pt>
                <c:pt idx="2306">
                  <c:v>5592</c:v>
                </c:pt>
                <c:pt idx="2307">
                  <c:v>5593</c:v>
                </c:pt>
                <c:pt idx="2308">
                  <c:v>5594</c:v>
                </c:pt>
                <c:pt idx="2309">
                  <c:v>5595</c:v>
                </c:pt>
                <c:pt idx="2310">
                  <c:v>5596</c:v>
                </c:pt>
                <c:pt idx="2311">
                  <c:v>5597</c:v>
                </c:pt>
                <c:pt idx="2312">
                  <c:v>5598</c:v>
                </c:pt>
                <c:pt idx="2313">
                  <c:v>5599</c:v>
                </c:pt>
                <c:pt idx="2314">
                  <c:v>5600</c:v>
                </c:pt>
                <c:pt idx="2315">
                  <c:v>5601</c:v>
                </c:pt>
                <c:pt idx="2316">
                  <c:v>5602</c:v>
                </c:pt>
                <c:pt idx="2317">
                  <c:v>5603</c:v>
                </c:pt>
                <c:pt idx="2318">
                  <c:v>5604</c:v>
                </c:pt>
                <c:pt idx="2319">
                  <c:v>5605</c:v>
                </c:pt>
                <c:pt idx="2320">
                  <c:v>5606</c:v>
                </c:pt>
                <c:pt idx="2321">
                  <c:v>5607</c:v>
                </c:pt>
                <c:pt idx="2322">
                  <c:v>5608</c:v>
                </c:pt>
                <c:pt idx="2323">
                  <c:v>5609</c:v>
                </c:pt>
                <c:pt idx="2324">
                  <c:v>5610</c:v>
                </c:pt>
                <c:pt idx="2325">
                  <c:v>5611</c:v>
                </c:pt>
                <c:pt idx="2326">
                  <c:v>5612</c:v>
                </c:pt>
                <c:pt idx="2327">
                  <c:v>5613</c:v>
                </c:pt>
                <c:pt idx="2328">
                  <c:v>5614</c:v>
                </c:pt>
                <c:pt idx="2329">
                  <c:v>5615</c:v>
                </c:pt>
                <c:pt idx="2330">
                  <c:v>5616</c:v>
                </c:pt>
                <c:pt idx="2331">
                  <c:v>5617</c:v>
                </c:pt>
                <c:pt idx="2332">
                  <c:v>5618</c:v>
                </c:pt>
                <c:pt idx="2333">
                  <c:v>5619</c:v>
                </c:pt>
                <c:pt idx="2334">
                  <c:v>5620</c:v>
                </c:pt>
                <c:pt idx="2335">
                  <c:v>5621</c:v>
                </c:pt>
                <c:pt idx="2336">
                  <c:v>5622</c:v>
                </c:pt>
                <c:pt idx="2337">
                  <c:v>5623</c:v>
                </c:pt>
                <c:pt idx="2338">
                  <c:v>5624</c:v>
                </c:pt>
                <c:pt idx="2339">
                  <c:v>5625</c:v>
                </c:pt>
                <c:pt idx="2340">
                  <c:v>5626</c:v>
                </c:pt>
                <c:pt idx="2341">
                  <c:v>5627</c:v>
                </c:pt>
                <c:pt idx="2342">
                  <c:v>5628</c:v>
                </c:pt>
                <c:pt idx="2343">
                  <c:v>5629</c:v>
                </c:pt>
                <c:pt idx="2344">
                  <c:v>5630</c:v>
                </c:pt>
                <c:pt idx="2345">
                  <c:v>5631</c:v>
                </c:pt>
                <c:pt idx="2346">
                  <c:v>5632</c:v>
                </c:pt>
                <c:pt idx="2347">
                  <c:v>5633</c:v>
                </c:pt>
                <c:pt idx="2348">
                  <c:v>5634</c:v>
                </c:pt>
                <c:pt idx="2349">
                  <c:v>5635</c:v>
                </c:pt>
                <c:pt idx="2350">
                  <c:v>5636</c:v>
                </c:pt>
                <c:pt idx="2351">
                  <c:v>5637</c:v>
                </c:pt>
                <c:pt idx="2352">
                  <c:v>5638</c:v>
                </c:pt>
                <c:pt idx="2353">
                  <c:v>5639</c:v>
                </c:pt>
                <c:pt idx="2354">
                  <c:v>5640</c:v>
                </c:pt>
                <c:pt idx="2355">
                  <c:v>5641</c:v>
                </c:pt>
                <c:pt idx="2356">
                  <c:v>5642</c:v>
                </c:pt>
                <c:pt idx="2357">
                  <c:v>5643</c:v>
                </c:pt>
                <c:pt idx="2358">
                  <c:v>5644</c:v>
                </c:pt>
                <c:pt idx="2359">
                  <c:v>5645</c:v>
                </c:pt>
                <c:pt idx="2360">
                  <c:v>5646</c:v>
                </c:pt>
                <c:pt idx="2361">
                  <c:v>5647</c:v>
                </c:pt>
                <c:pt idx="2362">
                  <c:v>5648</c:v>
                </c:pt>
                <c:pt idx="2363">
                  <c:v>5649</c:v>
                </c:pt>
                <c:pt idx="2364">
                  <c:v>5650</c:v>
                </c:pt>
                <c:pt idx="2365">
                  <c:v>5651</c:v>
                </c:pt>
                <c:pt idx="2366">
                  <c:v>5652</c:v>
                </c:pt>
                <c:pt idx="2367">
                  <c:v>5653</c:v>
                </c:pt>
                <c:pt idx="2368">
                  <c:v>5654</c:v>
                </c:pt>
                <c:pt idx="2369">
                  <c:v>5655</c:v>
                </c:pt>
                <c:pt idx="2370">
                  <c:v>5656</c:v>
                </c:pt>
                <c:pt idx="2371">
                  <c:v>5657</c:v>
                </c:pt>
                <c:pt idx="2372">
                  <c:v>5658</c:v>
                </c:pt>
                <c:pt idx="2373">
                  <c:v>5659</c:v>
                </c:pt>
                <c:pt idx="2374">
                  <c:v>5660</c:v>
                </c:pt>
                <c:pt idx="2375">
                  <c:v>5661</c:v>
                </c:pt>
                <c:pt idx="2376">
                  <c:v>5662</c:v>
                </c:pt>
                <c:pt idx="2377">
                  <c:v>5663</c:v>
                </c:pt>
                <c:pt idx="2378">
                  <c:v>5664</c:v>
                </c:pt>
                <c:pt idx="2379">
                  <c:v>5665</c:v>
                </c:pt>
                <c:pt idx="2380">
                  <c:v>5666</c:v>
                </c:pt>
                <c:pt idx="2381">
                  <c:v>5667</c:v>
                </c:pt>
                <c:pt idx="2382">
                  <c:v>5668</c:v>
                </c:pt>
                <c:pt idx="2383">
                  <c:v>5669</c:v>
                </c:pt>
                <c:pt idx="2384">
                  <c:v>5670</c:v>
                </c:pt>
                <c:pt idx="2385">
                  <c:v>5671</c:v>
                </c:pt>
                <c:pt idx="2386">
                  <c:v>5672</c:v>
                </c:pt>
                <c:pt idx="2387">
                  <c:v>5673</c:v>
                </c:pt>
                <c:pt idx="2388">
                  <c:v>5674</c:v>
                </c:pt>
                <c:pt idx="2389">
                  <c:v>5675</c:v>
                </c:pt>
                <c:pt idx="2390">
                  <c:v>5676</c:v>
                </c:pt>
                <c:pt idx="2391">
                  <c:v>5677</c:v>
                </c:pt>
                <c:pt idx="2392">
                  <c:v>5678</c:v>
                </c:pt>
                <c:pt idx="2393">
                  <c:v>5679</c:v>
                </c:pt>
                <c:pt idx="2394">
                  <c:v>5680</c:v>
                </c:pt>
                <c:pt idx="2395">
                  <c:v>5681</c:v>
                </c:pt>
                <c:pt idx="2396">
                  <c:v>5682</c:v>
                </c:pt>
                <c:pt idx="2397">
                  <c:v>5683</c:v>
                </c:pt>
                <c:pt idx="2398">
                  <c:v>5684</c:v>
                </c:pt>
                <c:pt idx="2399">
                  <c:v>5685</c:v>
                </c:pt>
                <c:pt idx="2400">
                  <c:v>5686</c:v>
                </c:pt>
                <c:pt idx="2401">
                  <c:v>5687</c:v>
                </c:pt>
                <c:pt idx="2402">
                  <c:v>5688</c:v>
                </c:pt>
                <c:pt idx="2403">
                  <c:v>5689</c:v>
                </c:pt>
                <c:pt idx="2404">
                  <c:v>5690</c:v>
                </c:pt>
                <c:pt idx="2405">
                  <c:v>5691</c:v>
                </c:pt>
                <c:pt idx="2406">
                  <c:v>5692</c:v>
                </c:pt>
                <c:pt idx="2407">
                  <c:v>5693</c:v>
                </c:pt>
                <c:pt idx="2408">
                  <c:v>5694</c:v>
                </c:pt>
                <c:pt idx="2409">
                  <c:v>5695</c:v>
                </c:pt>
                <c:pt idx="2410">
                  <c:v>5696</c:v>
                </c:pt>
                <c:pt idx="2411">
                  <c:v>5697</c:v>
                </c:pt>
                <c:pt idx="2412">
                  <c:v>5698</c:v>
                </c:pt>
                <c:pt idx="2413">
                  <c:v>5699</c:v>
                </c:pt>
                <c:pt idx="2414">
                  <c:v>5700</c:v>
                </c:pt>
                <c:pt idx="2415">
                  <c:v>5701</c:v>
                </c:pt>
                <c:pt idx="2416">
                  <c:v>5702</c:v>
                </c:pt>
                <c:pt idx="2417">
                  <c:v>5703</c:v>
                </c:pt>
                <c:pt idx="2418">
                  <c:v>5704</c:v>
                </c:pt>
                <c:pt idx="2419">
                  <c:v>5705</c:v>
                </c:pt>
                <c:pt idx="2420">
                  <c:v>5706</c:v>
                </c:pt>
                <c:pt idx="2421">
                  <c:v>5707</c:v>
                </c:pt>
                <c:pt idx="2422">
                  <c:v>5708</c:v>
                </c:pt>
                <c:pt idx="2423">
                  <c:v>5709</c:v>
                </c:pt>
                <c:pt idx="2424">
                  <c:v>5710</c:v>
                </c:pt>
                <c:pt idx="2425">
                  <c:v>5711</c:v>
                </c:pt>
                <c:pt idx="2426">
                  <c:v>5712</c:v>
                </c:pt>
                <c:pt idx="2427">
                  <c:v>5713</c:v>
                </c:pt>
                <c:pt idx="2428">
                  <c:v>5714</c:v>
                </c:pt>
                <c:pt idx="2429">
                  <c:v>5715</c:v>
                </c:pt>
                <c:pt idx="2430">
                  <c:v>5716</c:v>
                </c:pt>
                <c:pt idx="2431">
                  <c:v>5717</c:v>
                </c:pt>
                <c:pt idx="2432">
                  <c:v>5718</c:v>
                </c:pt>
                <c:pt idx="2433">
                  <c:v>5719</c:v>
                </c:pt>
                <c:pt idx="2434">
                  <c:v>5720</c:v>
                </c:pt>
                <c:pt idx="2435">
                  <c:v>5721</c:v>
                </c:pt>
                <c:pt idx="2436">
                  <c:v>5722</c:v>
                </c:pt>
                <c:pt idx="2437">
                  <c:v>5723</c:v>
                </c:pt>
                <c:pt idx="2438">
                  <c:v>5724</c:v>
                </c:pt>
                <c:pt idx="2439">
                  <c:v>5725</c:v>
                </c:pt>
                <c:pt idx="2440">
                  <c:v>5726</c:v>
                </c:pt>
                <c:pt idx="2441">
                  <c:v>5727</c:v>
                </c:pt>
                <c:pt idx="2442">
                  <c:v>5728</c:v>
                </c:pt>
                <c:pt idx="2443">
                  <c:v>5729</c:v>
                </c:pt>
                <c:pt idx="2444">
                  <c:v>5730</c:v>
                </c:pt>
                <c:pt idx="2445">
                  <c:v>5731</c:v>
                </c:pt>
                <c:pt idx="2446">
                  <c:v>5732</c:v>
                </c:pt>
                <c:pt idx="2447">
                  <c:v>5733</c:v>
                </c:pt>
                <c:pt idx="2448">
                  <c:v>5734</c:v>
                </c:pt>
                <c:pt idx="2449">
                  <c:v>5735</c:v>
                </c:pt>
                <c:pt idx="2450">
                  <c:v>5736</c:v>
                </c:pt>
                <c:pt idx="2451">
                  <c:v>5737</c:v>
                </c:pt>
                <c:pt idx="2452">
                  <c:v>5738</c:v>
                </c:pt>
                <c:pt idx="2453">
                  <c:v>5739</c:v>
                </c:pt>
                <c:pt idx="2454">
                  <c:v>5740</c:v>
                </c:pt>
                <c:pt idx="2455">
                  <c:v>5741</c:v>
                </c:pt>
                <c:pt idx="2456">
                  <c:v>5742</c:v>
                </c:pt>
                <c:pt idx="2457">
                  <c:v>5743</c:v>
                </c:pt>
                <c:pt idx="2458">
                  <c:v>5744</c:v>
                </c:pt>
                <c:pt idx="2459">
                  <c:v>5745</c:v>
                </c:pt>
                <c:pt idx="2460">
                  <c:v>5746</c:v>
                </c:pt>
                <c:pt idx="2461">
                  <c:v>5747</c:v>
                </c:pt>
                <c:pt idx="2462">
                  <c:v>5748</c:v>
                </c:pt>
                <c:pt idx="2463">
                  <c:v>5749</c:v>
                </c:pt>
                <c:pt idx="2464">
                  <c:v>5750</c:v>
                </c:pt>
                <c:pt idx="2465">
                  <c:v>5751</c:v>
                </c:pt>
                <c:pt idx="2466">
                  <c:v>5752</c:v>
                </c:pt>
                <c:pt idx="2467">
                  <c:v>5753</c:v>
                </c:pt>
                <c:pt idx="2468">
                  <c:v>5754</c:v>
                </c:pt>
                <c:pt idx="2469">
                  <c:v>5755</c:v>
                </c:pt>
                <c:pt idx="2470">
                  <c:v>5756</c:v>
                </c:pt>
                <c:pt idx="2471">
                  <c:v>5757</c:v>
                </c:pt>
                <c:pt idx="2472">
                  <c:v>5758</c:v>
                </c:pt>
                <c:pt idx="2473">
                  <c:v>5759</c:v>
                </c:pt>
                <c:pt idx="2474">
                  <c:v>5760</c:v>
                </c:pt>
                <c:pt idx="2475">
                  <c:v>5761</c:v>
                </c:pt>
                <c:pt idx="2476">
                  <c:v>5762</c:v>
                </c:pt>
                <c:pt idx="2477">
                  <c:v>5763</c:v>
                </c:pt>
                <c:pt idx="2478">
                  <c:v>5764</c:v>
                </c:pt>
                <c:pt idx="2479">
                  <c:v>5765</c:v>
                </c:pt>
                <c:pt idx="2480">
                  <c:v>5766</c:v>
                </c:pt>
                <c:pt idx="2481">
                  <c:v>5767</c:v>
                </c:pt>
                <c:pt idx="2482">
                  <c:v>5768</c:v>
                </c:pt>
                <c:pt idx="2483">
                  <c:v>5769</c:v>
                </c:pt>
                <c:pt idx="2484">
                  <c:v>5770</c:v>
                </c:pt>
                <c:pt idx="2485">
                  <c:v>5771</c:v>
                </c:pt>
                <c:pt idx="2486">
                  <c:v>5772</c:v>
                </c:pt>
                <c:pt idx="2487">
                  <c:v>5773</c:v>
                </c:pt>
                <c:pt idx="2488">
                  <c:v>5774</c:v>
                </c:pt>
                <c:pt idx="2489">
                  <c:v>5775</c:v>
                </c:pt>
                <c:pt idx="2490">
                  <c:v>5776</c:v>
                </c:pt>
                <c:pt idx="2491">
                  <c:v>5777</c:v>
                </c:pt>
                <c:pt idx="2492">
                  <c:v>5778</c:v>
                </c:pt>
                <c:pt idx="2493">
                  <c:v>5779</c:v>
                </c:pt>
                <c:pt idx="2494">
                  <c:v>5780</c:v>
                </c:pt>
                <c:pt idx="2495">
                  <c:v>5781</c:v>
                </c:pt>
                <c:pt idx="2496">
                  <c:v>5782</c:v>
                </c:pt>
                <c:pt idx="2497">
                  <c:v>5783</c:v>
                </c:pt>
                <c:pt idx="2498">
                  <c:v>5784</c:v>
                </c:pt>
                <c:pt idx="2499">
                  <c:v>5785</c:v>
                </c:pt>
                <c:pt idx="2500">
                  <c:v>5786</c:v>
                </c:pt>
                <c:pt idx="2501">
                  <c:v>5787</c:v>
                </c:pt>
                <c:pt idx="2502">
                  <c:v>5788</c:v>
                </c:pt>
                <c:pt idx="2503">
                  <c:v>5789</c:v>
                </c:pt>
                <c:pt idx="2504">
                  <c:v>5790</c:v>
                </c:pt>
                <c:pt idx="2505">
                  <c:v>5791</c:v>
                </c:pt>
                <c:pt idx="2506">
                  <c:v>5792</c:v>
                </c:pt>
                <c:pt idx="2507">
                  <c:v>5793</c:v>
                </c:pt>
                <c:pt idx="2508">
                  <c:v>5794</c:v>
                </c:pt>
                <c:pt idx="2509">
                  <c:v>5795</c:v>
                </c:pt>
                <c:pt idx="2510">
                  <c:v>5796</c:v>
                </c:pt>
                <c:pt idx="2511">
                  <c:v>5797</c:v>
                </c:pt>
                <c:pt idx="2512">
                  <c:v>5798</c:v>
                </c:pt>
                <c:pt idx="2513">
                  <c:v>5799</c:v>
                </c:pt>
                <c:pt idx="2514">
                  <c:v>5800</c:v>
                </c:pt>
                <c:pt idx="2515">
                  <c:v>5801</c:v>
                </c:pt>
                <c:pt idx="2516">
                  <c:v>5802</c:v>
                </c:pt>
                <c:pt idx="2517">
                  <c:v>5803</c:v>
                </c:pt>
                <c:pt idx="2518">
                  <c:v>5804</c:v>
                </c:pt>
                <c:pt idx="2519">
                  <c:v>5805</c:v>
                </c:pt>
                <c:pt idx="2520">
                  <c:v>5806</c:v>
                </c:pt>
                <c:pt idx="2521">
                  <c:v>5807</c:v>
                </c:pt>
                <c:pt idx="2522">
                  <c:v>5808</c:v>
                </c:pt>
                <c:pt idx="2523">
                  <c:v>5809</c:v>
                </c:pt>
                <c:pt idx="2524">
                  <c:v>5810</c:v>
                </c:pt>
                <c:pt idx="2525">
                  <c:v>5811</c:v>
                </c:pt>
                <c:pt idx="2526">
                  <c:v>5812</c:v>
                </c:pt>
                <c:pt idx="2527">
                  <c:v>5813</c:v>
                </c:pt>
                <c:pt idx="2528">
                  <c:v>5814</c:v>
                </c:pt>
                <c:pt idx="2529">
                  <c:v>5815</c:v>
                </c:pt>
                <c:pt idx="2530">
                  <c:v>5816</c:v>
                </c:pt>
                <c:pt idx="2531">
                  <c:v>5817</c:v>
                </c:pt>
                <c:pt idx="2532">
                  <c:v>5818</c:v>
                </c:pt>
                <c:pt idx="2533">
                  <c:v>5819</c:v>
                </c:pt>
                <c:pt idx="2534">
                  <c:v>5820</c:v>
                </c:pt>
                <c:pt idx="2535">
                  <c:v>5821</c:v>
                </c:pt>
                <c:pt idx="2536">
                  <c:v>5822</c:v>
                </c:pt>
                <c:pt idx="2537">
                  <c:v>5823</c:v>
                </c:pt>
                <c:pt idx="2538">
                  <c:v>5824</c:v>
                </c:pt>
                <c:pt idx="2539">
                  <c:v>5825</c:v>
                </c:pt>
                <c:pt idx="2540">
                  <c:v>5826</c:v>
                </c:pt>
                <c:pt idx="2541">
                  <c:v>5827</c:v>
                </c:pt>
                <c:pt idx="2542">
                  <c:v>5828</c:v>
                </c:pt>
                <c:pt idx="2543">
                  <c:v>5829</c:v>
                </c:pt>
                <c:pt idx="2544">
                  <c:v>5830</c:v>
                </c:pt>
                <c:pt idx="2545">
                  <c:v>5831</c:v>
                </c:pt>
                <c:pt idx="2546">
                  <c:v>5832</c:v>
                </c:pt>
                <c:pt idx="2547">
                  <c:v>5833</c:v>
                </c:pt>
                <c:pt idx="2548">
                  <c:v>5834</c:v>
                </c:pt>
                <c:pt idx="2549">
                  <c:v>5835</c:v>
                </c:pt>
                <c:pt idx="2550">
                  <c:v>5836</c:v>
                </c:pt>
                <c:pt idx="2551">
                  <c:v>5837</c:v>
                </c:pt>
                <c:pt idx="2552">
                  <c:v>5838</c:v>
                </c:pt>
                <c:pt idx="2553">
                  <c:v>5839</c:v>
                </c:pt>
                <c:pt idx="2554">
                  <c:v>5840</c:v>
                </c:pt>
                <c:pt idx="2555">
                  <c:v>5841</c:v>
                </c:pt>
                <c:pt idx="2556">
                  <c:v>5842</c:v>
                </c:pt>
                <c:pt idx="2557">
                  <c:v>5843</c:v>
                </c:pt>
                <c:pt idx="2558">
                  <c:v>5844</c:v>
                </c:pt>
                <c:pt idx="2559">
                  <c:v>5845</c:v>
                </c:pt>
                <c:pt idx="2560">
                  <c:v>5846</c:v>
                </c:pt>
                <c:pt idx="2561">
                  <c:v>5847</c:v>
                </c:pt>
                <c:pt idx="2562">
                  <c:v>5848</c:v>
                </c:pt>
                <c:pt idx="2563">
                  <c:v>5849</c:v>
                </c:pt>
                <c:pt idx="2564">
                  <c:v>5850</c:v>
                </c:pt>
                <c:pt idx="2565">
                  <c:v>5851</c:v>
                </c:pt>
                <c:pt idx="2566">
                  <c:v>5852</c:v>
                </c:pt>
                <c:pt idx="2567">
                  <c:v>5853</c:v>
                </c:pt>
                <c:pt idx="2568">
                  <c:v>5854</c:v>
                </c:pt>
                <c:pt idx="2569">
                  <c:v>5855</c:v>
                </c:pt>
                <c:pt idx="2570">
                  <c:v>5856</c:v>
                </c:pt>
                <c:pt idx="2571">
                  <c:v>5857</c:v>
                </c:pt>
                <c:pt idx="2572">
                  <c:v>5858</c:v>
                </c:pt>
                <c:pt idx="2573">
                  <c:v>5859</c:v>
                </c:pt>
                <c:pt idx="2574">
                  <c:v>5860</c:v>
                </c:pt>
                <c:pt idx="2575">
                  <c:v>5861</c:v>
                </c:pt>
                <c:pt idx="2576">
                  <c:v>5862</c:v>
                </c:pt>
                <c:pt idx="2577">
                  <c:v>5863</c:v>
                </c:pt>
                <c:pt idx="2578">
                  <c:v>5864</c:v>
                </c:pt>
                <c:pt idx="2579">
                  <c:v>5865</c:v>
                </c:pt>
                <c:pt idx="2580">
                  <c:v>5866</c:v>
                </c:pt>
                <c:pt idx="2581">
                  <c:v>5867</c:v>
                </c:pt>
                <c:pt idx="2582">
                  <c:v>5868</c:v>
                </c:pt>
                <c:pt idx="2583">
                  <c:v>5869</c:v>
                </c:pt>
                <c:pt idx="2584">
                  <c:v>5870</c:v>
                </c:pt>
                <c:pt idx="2585">
                  <c:v>5871</c:v>
                </c:pt>
                <c:pt idx="2586">
                  <c:v>5872</c:v>
                </c:pt>
                <c:pt idx="2587">
                  <c:v>5873</c:v>
                </c:pt>
                <c:pt idx="2588">
                  <c:v>5874</c:v>
                </c:pt>
                <c:pt idx="2589">
                  <c:v>5875</c:v>
                </c:pt>
                <c:pt idx="2590">
                  <c:v>5876</c:v>
                </c:pt>
                <c:pt idx="2591">
                  <c:v>5877</c:v>
                </c:pt>
                <c:pt idx="2592">
                  <c:v>5878</c:v>
                </c:pt>
                <c:pt idx="2593">
                  <c:v>5879</c:v>
                </c:pt>
                <c:pt idx="2594">
                  <c:v>5880</c:v>
                </c:pt>
                <c:pt idx="2595">
                  <c:v>5881</c:v>
                </c:pt>
                <c:pt idx="2596">
                  <c:v>5882</c:v>
                </c:pt>
                <c:pt idx="2597">
                  <c:v>5883</c:v>
                </c:pt>
                <c:pt idx="2598">
                  <c:v>5884</c:v>
                </c:pt>
                <c:pt idx="2599">
                  <c:v>5885</c:v>
                </c:pt>
                <c:pt idx="2600">
                  <c:v>5886</c:v>
                </c:pt>
                <c:pt idx="2601">
                  <c:v>5887</c:v>
                </c:pt>
                <c:pt idx="2602">
                  <c:v>5888</c:v>
                </c:pt>
                <c:pt idx="2603">
                  <c:v>5889</c:v>
                </c:pt>
                <c:pt idx="2604">
                  <c:v>5890</c:v>
                </c:pt>
                <c:pt idx="2605">
                  <c:v>5891</c:v>
                </c:pt>
                <c:pt idx="2606">
                  <c:v>5892</c:v>
                </c:pt>
                <c:pt idx="2607">
                  <c:v>5893</c:v>
                </c:pt>
                <c:pt idx="2608">
                  <c:v>5894</c:v>
                </c:pt>
                <c:pt idx="2609">
                  <c:v>5895</c:v>
                </c:pt>
                <c:pt idx="2610">
                  <c:v>5896</c:v>
                </c:pt>
                <c:pt idx="2611">
                  <c:v>5897</c:v>
                </c:pt>
                <c:pt idx="2612">
                  <c:v>5898</c:v>
                </c:pt>
                <c:pt idx="2613">
                  <c:v>5899</c:v>
                </c:pt>
                <c:pt idx="2614">
                  <c:v>5900</c:v>
                </c:pt>
                <c:pt idx="2615">
                  <c:v>5901</c:v>
                </c:pt>
                <c:pt idx="2616">
                  <c:v>5902</c:v>
                </c:pt>
                <c:pt idx="2617">
                  <c:v>5903</c:v>
                </c:pt>
                <c:pt idx="2618">
                  <c:v>5904</c:v>
                </c:pt>
                <c:pt idx="2619">
                  <c:v>5905</c:v>
                </c:pt>
                <c:pt idx="2620">
                  <c:v>5906</c:v>
                </c:pt>
                <c:pt idx="2621">
                  <c:v>5907</c:v>
                </c:pt>
                <c:pt idx="2622">
                  <c:v>5908</c:v>
                </c:pt>
                <c:pt idx="2623">
                  <c:v>5909</c:v>
                </c:pt>
                <c:pt idx="2624">
                  <c:v>5910</c:v>
                </c:pt>
                <c:pt idx="2625">
                  <c:v>5911</c:v>
                </c:pt>
                <c:pt idx="2626">
                  <c:v>5912</c:v>
                </c:pt>
                <c:pt idx="2627">
                  <c:v>5913</c:v>
                </c:pt>
                <c:pt idx="2628">
                  <c:v>5914</c:v>
                </c:pt>
                <c:pt idx="2629">
                  <c:v>5915</c:v>
                </c:pt>
                <c:pt idx="2630">
                  <c:v>5916</c:v>
                </c:pt>
                <c:pt idx="2631">
                  <c:v>5917</c:v>
                </c:pt>
                <c:pt idx="2632">
                  <c:v>5918</c:v>
                </c:pt>
                <c:pt idx="2633">
                  <c:v>5919</c:v>
                </c:pt>
                <c:pt idx="2634">
                  <c:v>5920</c:v>
                </c:pt>
                <c:pt idx="2635">
                  <c:v>5921</c:v>
                </c:pt>
                <c:pt idx="2636">
                  <c:v>5922</c:v>
                </c:pt>
                <c:pt idx="2637">
                  <c:v>5923</c:v>
                </c:pt>
                <c:pt idx="2638">
                  <c:v>5924</c:v>
                </c:pt>
                <c:pt idx="2639">
                  <c:v>5925</c:v>
                </c:pt>
                <c:pt idx="2640">
                  <c:v>5926</c:v>
                </c:pt>
                <c:pt idx="2641">
                  <c:v>5927</c:v>
                </c:pt>
                <c:pt idx="2642">
                  <c:v>5928</c:v>
                </c:pt>
                <c:pt idx="2643">
                  <c:v>5929</c:v>
                </c:pt>
                <c:pt idx="2644">
                  <c:v>5930</c:v>
                </c:pt>
                <c:pt idx="2645">
                  <c:v>5931</c:v>
                </c:pt>
                <c:pt idx="2646">
                  <c:v>5932</c:v>
                </c:pt>
                <c:pt idx="2647">
                  <c:v>5933</c:v>
                </c:pt>
                <c:pt idx="2648">
                  <c:v>5934</c:v>
                </c:pt>
                <c:pt idx="2649">
                  <c:v>5935</c:v>
                </c:pt>
                <c:pt idx="2650">
                  <c:v>5936</c:v>
                </c:pt>
                <c:pt idx="2651">
                  <c:v>5937</c:v>
                </c:pt>
                <c:pt idx="2652">
                  <c:v>5938</c:v>
                </c:pt>
                <c:pt idx="2653">
                  <c:v>5939</c:v>
                </c:pt>
                <c:pt idx="2654">
                  <c:v>5940</c:v>
                </c:pt>
                <c:pt idx="2655">
                  <c:v>5941</c:v>
                </c:pt>
                <c:pt idx="2656">
                  <c:v>5942</c:v>
                </c:pt>
                <c:pt idx="2657">
                  <c:v>5943</c:v>
                </c:pt>
                <c:pt idx="2658">
                  <c:v>5944</c:v>
                </c:pt>
                <c:pt idx="2659">
                  <c:v>5945</c:v>
                </c:pt>
                <c:pt idx="2660">
                  <c:v>5946</c:v>
                </c:pt>
                <c:pt idx="2661">
                  <c:v>5947</c:v>
                </c:pt>
                <c:pt idx="2662">
                  <c:v>5948</c:v>
                </c:pt>
                <c:pt idx="2663">
                  <c:v>5949</c:v>
                </c:pt>
                <c:pt idx="2664">
                  <c:v>5950</c:v>
                </c:pt>
                <c:pt idx="2665">
                  <c:v>5951</c:v>
                </c:pt>
                <c:pt idx="2666">
                  <c:v>5952</c:v>
                </c:pt>
                <c:pt idx="2667">
                  <c:v>5953</c:v>
                </c:pt>
                <c:pt idx="2668">
                  <c:v>5954</c:v>
                </c:pt>
                <c:pt idx="2669">
                  <c:v>5955</c:v>
                </c:pt>
                <c:pt idx="2670">
                  <c:v>5956</c:v>
                </c:pt>
                <c:pt idx="2671">
                  <c:v>5957</c:v>
                </c:pt>
                <c:pt idx="2672">
                  <c:v>5958</c:v>
                </c:pt>
                <c:pt idx="2673">
                  <c:v>5959</c:v>
                </c:pt>
                <c:pt idx="2674">
                  <c:v>5960</c:v>
                </c:pt>
                <c:pt idx="2675">
                  <c:v>5961</c:v>
                </c:pt>
                <c:pt idx="2676">
                  <c:v>5962</c:v>
                </c:pt>
                <c:pt idx="2677">
                  <c:v>5963</c:v>
                </c:pt>
                <c:pt idx="2678">
                  <c:v>5964</c:v>
                </c:pt>
                <c:pt idx="2679">
                  <c:v>5965</c:v>
                </c:pt>
                <c:pt idx="2680">
                  <c:v>5966</c:v>
                </c:pt>
                <c:pt idx="2681">
                  <c:v>5967</c:v>
                </c:pt>
                <c:pt idx="2682">
                  <c:v>5968</c:v>
                </c:pt>
                <c:pt idx="2683">
                  <c:v>5969</c:v>
                </c:pt>
                <c:pt idx="2684">
                  <c:v>5970</c:v>
                </c:pt>
                <c:pt idx="2685">
                  <c:v>5971</c:v>
                </c:pt>
                <c:pt idx="2686">
                  <c:v>5972</c:v>
                </c:pt>
                <c:pt idx="2687">
                  <c:v>5973</c:v>
                </c:pt>
                <c:pt idx="2688">
                  <c:v>5974</c:v>
                </c:pt>
                <c:pt idx="2689">
                  <c:v>5975</c:v>
                </c:pt>
                <c:pt idx="2690">
                  <c:v>5976</c:v>
                </c:pt>
                <c:pt idx="2691">
                  <c:v>5977</c:v>
                </c:pt>
                <c:pt idx="2692">
                  <c:v>5978</c:v>
                </c:pt>
                <c:pt idx="2693">
                  <c:v>5979</c:v>
                </c:pt>
                <c:pt idx="2694">
                  <c:v>5980</c:v>
                </c:pt>
                <c:pt idx="2695">
                  <c:v>5981</c:v>
                </c:pt>
                <c:pt idx="2696">
                  <c:v>5982</c:v>
                </c:pt>
                <c:pt idx="2697">
                  <c:v>5983</c:v>
                </c:pt>
                <c:pt idx="2698">
                  <c:v>5984</c:v>
                </c:pt>
                <c:pt idx="2699">
                  <c:v>5985</c:v>
                </c:pt>
                <c:pt idx="2700">
                  <c:v>5986</c:v>
                </c:pt>
                <c:pt idx="2701">
                  <c:v>5987</c:v>
                </c:pt>
                <c:pt idx="2702">
                  <c:v>5988</c:v>
                </c:pt>
                <c:pt idx="2703">
                  <c:v>5989</c:v>
                </c:pt>
                <c:pt idx="2704">
                  <c:v>5990</c:v>
                </c:pt>
                <c:pt idx="2705">
                  <c:v>5991</c:v>
                </c:pt>
                <c:pt idx="2706">
                  <c:v>5992</c:v>
                </c:pt>
                <c:pt idx="2707">
                  <c:v>5993</c:v>
                </c:pt>
                <c:pt idx="2708">
                  <c:v>5994</c:v>
                </c:pt>
                <c:pt idx="2709">
                  <c:v>5995</c:v>
                </c:pt>
                <c:pt idx="2710">
                  <c:v>5996</c:v>
                </c:pt>
                <c:pt idx="2711">
                  <c:v>5997</c:v>
                </c:pt>
                <c:pt idx="2712">
                  <c:v>5998</c:v>
                </c:pt>
                <c:pt idx="2713">
                  <c:v>5999</c:v>
                </c:pt>
                <c:pt idx="2714">
                  <c:v>6000</c:v>
                </c:pt>
                <c:pt idx="2715">
                  <c:v>6001</c:v>
                </c:pt>
                <c:pt idx="2716">
                  <c:v>6002</c:v>
                </c:pt>
                <c:pt idx="2717">
                  <c:v>6003</c:v>
                </c:pt>
                <c:pt idx="2718">
                  <c:v>6004</c:v>
                </c:pt>
                <c:pt idx="2719">
                  <c:v>6005</c:v>
                </c:pt>
                <c:pt idx="2720">
                  <c:v>6006</c:v>
                </c:pt>
                <c:pt idx="2721">
                  <c:v>6007</c:v>
                </c:pt>
                <c:pt idx="2722">
                  <c:v>6008</c:v>
                </c:pt>
                <c:pt idx="2723">
                  <c:v>6009</c:v>
                </c:pt>
                <c:pt idx="2724">
                  <c:v>6010</c:v>
                </c:pt>
                <c:pt idx="2725">
                  <c:v>6011</c:v>
                </c:pt>
                <c:pt idx="2726">
                  <c:v>6012</c:v>
                </c:pt>
                <c:pt idx="2727">
                  <c:v>6013</c:v>
                </c:pt>
                <c:pt idx="2728">
                  <c:v>6014</c:v>
                </c:pt>
                <c:pt idx="2729">
                  <c:v>6015</c:v>
                </c:pt>
                <c:pt idx="2730">
                  <c:v>6016</c:v>
                </c:pt>
                <c:pt idx="2731">
                  <c:v>6017</c:v>
                </c:pt>
                <c:pt idx="2732">
                  <c:v>6018</c:v>
                </c:pt>
                <c:pt idx="2733">
                  <c:v>6019</c:v>
                </c:pt>
                <c:pt idx="2734">
                  <c:v>6020</c:v>
                </c:pt>
                <c:pt idx="2735">
                  <c:v>6021</c:v>
                </c:pt>
                <c:pt idx="2736">
                  <c:v>6022</c:v>
                </c:pt>
                <c:pt idx="2737">
                  <c:v>6023</c:v>
                </c:pt>
                <c:pt idx="2738">
                  <c:v>6024</c:v>
                </c:pt>
                <c:pt idx="2739">
                  <c:v>6025</c:v>
                </c:pt>
                <c:pt idx="2740">
                  <c:v>6026</c:v>
                </c:pt>
                <c:pt idx="2741">
                  <c:v>6027</c:v>
                </c:pt>
                <c:pt idx="2742">
                  <c:v>6028</c:v>
                </c:pt>
                <c:pt idx="2743">
                  <c:v>6029</c:v>
                </c:pt>
                <c:pt idx="2744">
                  <c:v>6030</c:v>
                </c:pt>
                <c:pt idx="2745">
                  <c:v>6031</c:v>
                </c:pt>
                <c:pt idx="2746">
                  <c:v>6032</c:v>
                </c:pt>
                <c:pt idx="2747">
                  <c:v>6033</c:v>
                </c:pt>
                <c:pt idx="2748">
                  <c:v>6034</c:v>
                </c:pt>
                <c:pt idx="2749">
                  <c:v>6035</c:v>
                </c:pt>
                <c:pt idx="2750">
                  <c:v>6036</c:v>
                </c:pt>
                <c:pt idx="2751">
                  <c:v>6037</c:v>
                </c:pt>
                <c:pt idx="2752">
                  <c:v>6038</c:v>
                </c:pt>
                <c:pt idx="2753">
                  <c:v>6039</c:v>
                </c:pt>
                <c:pt idx="2754">
                  <c:v>6040</c:v>
                </c:pt>
                <c:pt idx="2755">
                  <c:v>6041</c:v>
                </c:pt>
                <c:pt idx="2756">
                  <c:v>6042</c:v>
                </c:pt>
                <c:pt idx="2757">
                  <c:v>6043</c:v>
                </c:pt>
                <c:pt idx="2758">
                  <c:v>6044</c:v>
                </c:pt>
                <c:pt idx="2759">
                  <c:v>6045</c:v>
                </c:pt>
                <c:pt idx="2760">
                  <c:v>6046</c:v>
                </c:pt>
                <c:pt idx="2761">
                  <c:v>6047</c:v>
                </c:pt>
                <c:pt idx="2762">
                  <c:v>6048</c:v>
                </c:pt>
                <c:pt idx="2763">
                  <c:v>6049</c:v>
                </c:pt>
                <c:pt idx="2764">
                  <c:v>6050</c:v>
                </c:pt>
                <c:pt idx="2765">
                  <c:v>6051</c:v>
                </c:pt>
                <c:pt idx="2766">
                  <c:v>6052</c:v>
                </c:pt>
                <c:pt idx="2767">
                  <c:v>6053</c:v>
                </c:pt>
                <c:pt idx="2768">
                  <c:v>6054</c:v>
                </c:pt>
                <c:pt idx="2769">
                  <c:v>6055</c:v>
                </c:pt>
                <c:pt idx="2770">
                  <c:v>6056</c:v>
                </c:pt>
                <c:pt idx="2771">
                  <c:v>6057</c:v>
                </c:pt>
                <c:pt idx="2772">
                  <c:v>6058</c:v>
                </c:pt>
                <c:pt idx="2773">
                  <c:v>6059</c:v>
                </c:pt>
                <c:pt idx="2774">
                  <c:v>6060</c:v>
                </c:pt>
                <c:pt idx="2775">
                  <c:v>6061</c:v>
                </c:pt>
                <c:pt idx="2776">
                  <c:v>6062</c:v>
                </c:pt>
                <c:pt idx="2777">
                  <c:v>6063</c:v>
                </c:pt>
                <c:pt idx="2778">
                  <c:v>6064</c:v>
                </c:pt>
                <c:pt idx="2779">
                  <c:v>6065</c:v>
                </c:pt>
                <c:pt idx="2780">
                  <c:v>6066</c:v>
                </c:pt>
                <c:pt idx="2781">
                  <c:v>6067</c:v>
                </c:pt>
                <c:pt idx="2782">
                  <c:v>6068</c:v>
                </c:pt>
                <c:pt idx="2783">
                  <c:v>6069</c:v>
                </c:pt>
                <c:pt idx="2784">
                  <c:v>6070</c:v>
                </c:pt>
                <c:pt idx="2785">
                  <c:v>6071</c:v>
                </c:pt>
                <c:pt idx="2786">
                  <c:v>6072</c:v>
                </c:pt>
                <c:pt idx="2787">
                  <c:v>6073</c:v>
                </c:pt>
                <c:pt idx="2788">
                  <c:v>6074</c:v>
                </c:pt>
                <c:pt idx="2789">
                  <c:v>6075</c:v>
                </c:pt>
                <c:pt idx="2790">
                  <c:v>6076</c:v>
                </c:pt>
                <c:pt idx="2791">
                  <c:v>6077</c:v>
                </c:pt>
                <c:pt idx="2792">
                  <c:v>6078</c:v>
                </c:pt>
                <c:pt idx="2793">
                  <c:v>6079</c:v>
                </c:pt>
                <c:pt idx="2794">
                  <c:v>6080</c:v>
                </c:pt>
                <c:pt idx="2795">
                  <c:v>6081</c:v>
                </c:pt>
                <c:pt idx="2796">
                  <c:v>6082</c:v>
                </c:pt>
                <c:pt idx="2797">
                  <c:v>6083</c:v>
                </c:pt>
                <c:pt idx="2798">
                  <c:v>6084</c:v>
                </c:pt>
                <c:pt idx="2799">
                  <c:v>6085</c:v>
                </c:pt>
                <c:pt idx="2800">
                  <c:v>6086</c:v>
                </c:pt>
                <c:pt idx="2801">
                  <c:v>6087</c:v>
                </c:pt>
                <c:pt idx="2802">
                  <c:v>6088</c:v>
                </c:pt>
                <c:pt idx="2803">
                  <c:v>6089</c:v>
                </c:pt>
                <c:pt idx="2804">
                  <c:v>6090</c:v>
                </c:pt>
                <c:pt idx="2805">
                  <c:v>6091</c:v>
                </c:pt>
                <c:pt idx="2806">
                  <c:v>6092</c:v>
                </c:pt>
                <c:pt idx="2807">
                  <c:v>6093</c:v>
                </c:pt>
                <c:pt idx="2808">
                  <c:v>6094</c:v>
                </c:pt>
                <c:pt idx="2809">
                  <c:v>6095</c:v>
                </c:pt>
                <c:pt idx="2810">
                  <c:v>6096</c:v>
                </c:pt>
                <c:pt idx="2811">
                  <c:v>6097</c:v>
                </c:pt>
                <c:pt idx="2812">
                  <c:v>6098</c:v>
                </c:pt>
                <c:pt idx="2813">
                  <c:v>6099</c:v>
                </c:pt>
                <c:pt idx="2814">
                  <c:v>6100</c:v>
                </c:pt>
                <c:pt idx="2815">
                  <c:v>6101</c:v>
                </c:pt>
                <c:pt idx="2816">
                  <c:v>6102</c:v>
                </c:pt>
                <c:pt idx="2817">
                  <c:v>6103</c:v>
                </c:pt>
                <c:pt idx="2818">
                  <c:v>6104</c:v>
                </c:pt>
                <c:pt idx="2819">
                  <c:v>6105</c:v>
                </c:pt>
                <c:pt idx="2820">
                  <c:v>6106</c:v>
                </c:pt>
                <c:pt idx="2821">
                  <c:v>6107</c:v>
                </c:pt>
                <c:pt idx="2822">
                  <c:v>6108</c:v>
                </c:pt>
                <c:pt idx="2823">
                  <c:v>6109</c:v>
                </c:pt>
                <c:pt idx="2824">
                  <c:v>6110</c:v>
                </c:pt>
                <c:pt idx="2825">
                  <c:v>6111</c:v>
                </c:pt>
                <c:pt idx="2826">
                  <c:v>6112</c:v>
                </c:pt>
                <c:pt idx="2827">
                  <c:v>6113</c:v>
                </c:pt>
                <c:pt idx="2828">
                  <c:v>6114</c:v>
                </c:pt>
                <c:pt idx="2829">
                  <c:v>6115</c:v>
                </c:pt>
                <c:pt idx="2830">
                  <c:v>6116</c:v>
                </c:pt>
                <c:pt idx="2831">
                  <c:v>6117</c:v>
                </c:pt>
                <c:pt idx="2832">
                  <c:v>6118</c:v>
                </c:pt>
                <c:pt idx="2833">
                  <c:v>6119</c:v>
                </c:pt>
                <c:pt idx="2834">
                  <c:v>6120</c:v>
                </c:pt>
                <c:pt idx="2835">
                  <c:v>6121</c:v>
                </c:pt>
                <c:pt idx="2836">
                  <c:v>6122</c:v>
                </c:pt>
                <c:pt idx="2837">
                  <c:v>6123</c:v>
                </c:pt>
                <c:pt idx="2838">
                  <c:v>6124</c:v>
                </c:pt>
                <c:pt idx="2839">
                  <c:v>6125</c:v>
                </c:pt>
                <c:pt idx="2840">
                  <c:v>6126</c:v>
                </c:pt>
                <c:pt idx="2841">
                  <c:v>6127</c:v>
                </c:pt>
                <c:pt idx="2842">
                  <c:v>6128</c:v>
                </c:pt>
                <c:pt idx="2843">
                  <c:v>6129</c:v>
                </c:pt>
                <c:pt idx="2844">
                  <c:v>6130</c:v>
                </c:pt>
                <c:pt idx="2845">
                  <c:v>6131</c:v>
                </c:pt>
                <c:pt idx="2846">
                  <c:v>6132</c:v>
                </c:pt>
                <c:pt idx="2847">
                  <c:v>6133</c:v>
                </c:pt>
                <c:pt idx="2848">
                  <c:v>6134</c:v>
                </c:pt>
                <c:pt idx="2849">
                  <c:v>6135</c:v>
                </c:pt>
                <c:pt idx="2850">
                  <c:v>6136</c:v>
                </c:pt>
                <c:pt idx="2851">
                  <c:v>6137</c:v>
                </c:pt>
                <c:pt idx="2852">
                  <c:v>6138</c:v>
                </c:pt>
                <c:pt idx="2853">
                  <c:v>6139</c:v>
                </c:pt>
                <c:pt idx="2854">
                  <c:v>6140</c:v>
                </c:pt>
                <c:pt idx="2855">
                  <c:v>6141</c:v>
                </c:pt>
                <c:pt idx="2856">
                  <c:v>6142</c:v>
                </c:pt>
                <c:pt idx="2857">
                  <c:v>6143</c:v>
                </c:pt>
                <c:pt idx="2858">
                  <c:v>6144</c:v>
                </c:pt>
                <c:pt idx="2859">
                  <c:v>6145</c:v>
                </c:pt>
                <c:pt idx="2860">
                  <c:v>6146</c:v>
                </c:pt>
                <c:pt idx="2861">
                  <c:v>6147</c:v>
                </c:pt>
                <c:pt idx="2862">
                  <c:v>6148</c:v>
                </c:pt>
                <c:pt idx="2863">
                  <c:v>6149</c:v>
                </c:pt>
                <c:pt idx="2864">
                  <c:v>6150</c:v>
                </c:pt>
                <c:pt idx="2865">
                  <c:v>6151</c:v>
                </c:pt>
                <c:pt idx="2866">
                  <c:v>6152</c:v>
                </c:pt>
                <c:pt idx="2867">
                  <c:v>6153</c:v>
                </c:pt>
                <c:pt idx="2868">
                  <c:v>6154</c:v>
                </c:pt>
                <c:pt idx="2869">
                  <c:v>6155</c:v>
                </c:pt>
                <c:pt idx="2870">
                  <c:v>6156</c:v>
                </c:pt>
                <c:pt idx="2871">
                  <c:v>6157</c:v>
                </c:pt>
                <c:pt idx="2872">
                  <c:v>6158</c:v>
                </c:pt>
                <c:pt idx="2873">
                  <c:v>6159</c:v>
                </c:pt>
                <c:pt idx="2874">
                  <c:v>6160</c:v>
                </c:pt>
                <c:pt idx="2875">
                  <c:v>6161</c:v>
                </c:pt>
                <c:pt idx="2876">
                  <c:v>6162</c:v>
                </c:pt>
                <c:pt idx="2877">
                  <c:v>6163</c:v>
                </c:pt>
                <c:pt idx="2878">
                  <c:v>6164</c:v>
                </c:pt>
                <c:pt idx="2879">
                  <c:v>6165</c:v>
                </c:pt>
                <c:pt idx="2880">
                  <c:v>6166</c:v>
                </c:pt>
                <c:pt idx="2881">
                  <c:v>6167</c:v>
                </c:pt>
                <c:pt idx="2882">
                  <c:v>6168</c:v>
                </c:pt>
                <c:pt idx="2883">
                  <c:v>6169</c:v>
                </c:pt>
                <c:pt idx="2884">
                  <c:v>6170</c:v>
                </c:pt>
                <c:pt idx="2885">
                  <c:v>6171</c:v>
                </c:pt>
                <c:pt idx="2886">
                  <c:v>6172</c:v>
                </c:pt>
                <c:pt idx="2887">
                  <c:v>6173</c:v>
                </c:pt>
                <c:pt idx="2888">
                  <c:v>6174</c:v>
                </c:pt>
                <c:pt idx="2889">
                  <c:v>6175</c:v>
                </c:pt>
                <c:pt idx="2890">
                  <c:v>6176</c:v>
                </c:pt>
                <c:pt idx="2891">
                  <c:v>6177</c:v>
                </c:pt>
                <c:pt idx="2892">
                  <c:v>6178</c:v>
                </c:pt>
                <c:pt idx="2893">
                  <c:v>6179</c:v>
                </c:pt>
                <c:pt idx="2894">
                  <c:v>6180</c:v>
                </c:pt>
                <c:pt idx="2895">
                  <c:v>6181</c:v>
                </c:pt>
                <c:pt idx="2896">
                  <c:v>6182</c:v>
                </c:pt>
                <c:pt idx="2897">
                  <c:v>6183</c:v>
                </c:pt>
                <c:pt idx="2898">
                  <c:v>6184</c:v>
                </c:pt>
                <c:pt idx="2899">
                  <c:v>6185</c:v>
                </c:pt>
                <c:pt idx="2900">
                  <c:v>6186</c:v>
                </c:pt>
                <c:pt idx="2901">
                  <c:v>6187</c:v>
                </c:pt>
                <c:pt idx="2902">
                  <c:v>6188</c:v>
                </c:pt>
                <c:pt idx="2903">
                  <c:v>6189</c:v>
                </c:pt>
                <c:pt idx="2904">
                  <c:v>6190</c:v>
                </c:pt>
                <c:pt idx="2905">
                  <c:v>6191</c:v>
                </c:pt>
                <c:pt idx="2906">
                  <c:v>6192</c:v>
                </c:pt>
                <c:pt idx="2907">
                  <c:v>6193</c:v>
                </c:pt>
                <c:pt idx="2908">
                  <c:v>6194</c:v>
                </c:pt>
                <c:pt idx="2909">
                  <c:v>6195</c:v>
                </c:pt>
                <c:pt idx="2910">
                  <c:v>6196</c:v>
                </c:pt>
                <c:pt idx="2911">
                  <c:v>6197</c:v>
                </c:pt>
                <c:pt idx="2912">
                  <c:v>6198</c:v>
                </c:pt>
                <c:pt idx="2913">
                  <c:v>6199</c:v>
                </c:pt>
                <c:pt idx="2914">
                  <c:v>6200</c:v>
                </c:pt>
                <c:pt idx="2915">
                  <c:v>6201</c:v>
                </c:pt>
                <c:pt idx="2916">
                  <c:v>6202</c:v>
                </c:pt>
                <c:pt idx="2917">
                  <c:v>6203</c:v>
                </c:pt>
                <c:pt idx="2918">
                  <c:v>6204</c:v>
                </c:pt>
                <c:pt idx="2919">
                  <c:v>6205</c:v>
                </c:pt>
                <c:pt idx="2920">
                  <c:v>6206</c:v>
                </c:pt>
                <c:pt idx="2921">
                  <c:v>6207</c:v>
                </c:pt>
                <c:pt idx="2922">
                  <c:v>6208</c:v>
                </c:pt>
                <c:pt idx="2923">
                  <c:v>6209</c:v>
                </c:pt>
                <c:pt idx="2924">
                  <c:v>6210</c:v>
                </c:pt>
                <c:pt idx="2925">
                  <c:v>6211</c:v>
                </c:pt>
                <c:pt idx="2926">
                  <c:v>6212</c:v>
                </c:pt>
                <c:pt idx="2927">
                  <c:v>6213</c:v>
                </c:pt>
                <c:pt idx="2928">
                  <c:v>6214</c:v>
                </c:pt>
                <c:pt idx="2929">
                  <c:v>6215</c:v>
                </c:pt>
                <c:pt idx="2930">
                  <c:v>6216</c:v>
                </c:pt>
                <c:pt idx="2931">
                  <c:v>6217</c:v>
                </c:pt>
                <c:pt idx="2932">
                  <c:v>6218</c:v>
                </c:pt>
                <c:pt idx="2933">
                  <c:v>6219</c:v>
                </c:pt>
                <c:pt idx="2934">
                  <c:v>6220</c:v>
                </c:pt>
                <c:pt idx="2935">
                  <c:v>6221</c:v>
                </c:pt>
                <c:pt idx="2936">
                  <c:v>6222</c:v>
                </c:pt>
                <c:pt idx="2937">
                  <c:v>6223</c:v>
                </c:pt>
                <c:pt idx="2938">
                  <c:v>6224</c:v>
                </c:pt>
                <c:pt idx="2939">
                  <c:v>6225</c:v>
                </c:pt>
                <c:pt idx="2940">
                  <c:v>6226</c:v>
                </c:pt>
                <c:pt idx="2941">
                  <c:v>6227</c:v>
                </c:pt>
                <c:pt idx="2942">
                  <c:v>6228</c:v>
                </c:pt>
                <c:pt idx="2943">
                  <c:v>6229</c:v>
                </c:pt>
                <c:pt idx="2944">
                  <c:v>6230</c:v>
                </c:pt>
                <c:pt idx="2945">
                  <c:v>6231</c:v>
                </c:pt>
                <c:pt idx="2946">
                  <c:v>6232</c:v>
                </c:pt>
                <c:pt idx="2947">
                  <c:v>6233</c:v>
                </c:pt>
                <c:pt idx="2948">
                  <c:v>6234</c:v>
                </c:pt>
                <c:pt idx="2949">
                  <c:v>6235</c:v>
                </c:pt>
                <c:pt idx="2950">
                  <c:v>6236</c:v>
                </c:pt>
                <c:pt idx="2951">
                  <c:v>6237</c:v>
                </c:pt>
                <c:pt idx="2952">
                  <c:v>6238</c:v>
                </c:pt>
                <c:pt idx="2953">
                  <c:v>6239</c:v>
                </c:pt>
                <c:pt idx="2954">
                  <c:v>6240</c:v>
                </c:pt>
                <c:pt idx="2955">
                  <c:v>6241</c:v>
                </c:pt>
                <c:pt idx="2956">
                  <c:v>6242</c:v>
                </c:pt>
                <c:pt idx="2957">
                  <c:v>6243</c:v>
                </c:pt>
                <c:pt idx="2958">
                  <c:v>6244</c:v>
                </c:pt>
                <c:pt idx="2959">
                  <c:v>6245</c:v>
                </c:pt>
                <c:pt idx="2960">
                  <c:v>6246</c:v>
                </c:pt>
                <c:pt idx="2961">
                  <c:v>6247</c:v>
                </c:pt>
                <c:pt idx="2962">
                  <c:v>6248</c:v>
                </c:pt>
                <c:pt idx="2963">
                  <c:v>6249</c:v>
                </c:pt>
                <c:pt idx="2964">
                  <c:v>6250</c:v>
                </c:pt>
                <c:pt idx="2965">
                  <c:v>6251</c:v>
                </c:pt>
                <c:pt idx="2966">
                  <c:v>6252</c:v>
                </c:pt>
                <c:pt idx="2967">
                  <c:v>6253</c:v>
                </c:pt>
                <c:pt idx="2968">
                  <c:v>6254</c:v>
                </c:pt>
                <c:pt idx="2969">
                  <c:v>6255</c:v>
                </c:pt>
                <c:pt idx="2970">
                  <c:v>6256</c:v>
                </c:pt>
                <c:pt idx="2971">
                  <c:v>6257</c:v>
                </c:pt>
                <c:pt idx="2972">
                  <c:v>6258</c:v>
                </c:pt>
                <c:pt idx="2973">
                  <c:v>6259</c:v>
                </c:pt>
                <c:pt idx="2974">
                  <c:v>6260</c:v>
                </c:pt>
                <c:pt idx="2975">
                  <c:v>6261</c:v>
                </c:pt>
                <c:pt idx="2976">
                  <c:v>6262</c:v>
                </c:pt>
                <c:pt idx="2977">
                  <c:v>6263</c:v>
                </c:pt>
                <c:pt idx="2978">
                  <c:v>6264</c:v>
                </c:pt>
                <c:pt idx="2979">
                  <c:v>6265</c:v>
                </c:pt>
                <c:pt idx="2980">
                  <c:v>6266</c:v>
                </c:pt>
                <c:pt idx="2981">
                  <c:v>6267</c:v>
                </c:pt>
                <c:pt idx="2982">
                  <c:v>6268</c:v>
                </c:pt>
                <c:pt idx="2983">
                  <c:v>6269</c:v>
                </c:pt>
                <c:pt idx="2984">
                  <c:v>6270</c:v>
                </c:pt>
                <c:pt idx="2985">
                  <c:v>6271</c:v>
                </c:pt>
                <c:pt idx="2986">
                  <c:v>6272</c:v>
                </c:pt>
                <c:pt idx="2987">
                  <c:v>6273</c:v>
                </c:pt>
                <c:pt idx="2988">
                  <c:v>6274</c:v>
                </c:pt>
                <c:pt idx="2989">
                  <c:v>6275</c:v>
                </c:pt>
                <c:pt idx="2990">
                  <c:v>6276</c:v>
                </c:pt>
                <c:pt idx="2991">
                  <c:v>6277</c:v>
                </c:pt>
                <c:pt idx="2992">
                  <c:v>6278</c:v>
                </c:pt>
                <c:pt idx="2993">
                  <c:v>6279</c:v>
                </c:pt>
                <c:pt idx="2994">
                  <c:v>6280</c:v>
                </c:pt>
                <c:pt idx="2995">
                  <c:v>6281</c:v>
                </c:pt>
                <c:pt idx="2996">
                  <c:v>6282</c:v>
                </c:pt>
                <c:pt idx="2997">
                  <c:v>6283</c:v>
                </c:pt>
                <c:pt idx="2998">
                  <c:v>6284</c:v>
                </c:pt>
                <c:pt idx="2999">
                  <c:v>6285</c:v>
                </c:pt>
                <c:pt idx="3000">
                  <c:v>6286</c:v>
                </c:pt>
                <c:pt idx="3001">
                  <c:v>6287</c:v>
                </c:pt>
                <c:pt idx="3002">
                  <c:v>6288</c:v>
                </c:pt>
                <c:pt idx="3003">
                  <c:v>6289</c:v>
                </c:pt>
                <c:pt idx="3004">
                  <c:v>6290</c:v>
                </c:pt>
                <c:pt idx="3005">
                  <c:v>6291</c:v>
                </c:pt>
                <c:pt idx="3006">
                  <c:v>6292</c:v>
                </c:pt>
                <c:pt idx="3007">
                  <c:v>6293</c:v>
                </c:pt>
                <c:pt idx="3008">
                  <c:v>6294</c:v>
                </c:pt>
                <c:pt idx="3009">
                  <c:v>6295</c:v>
                </c:pt>
                <c:pt idx="3010">
                  <c:v>6296</c:v>
                </c:pt>
                <c:pt idx="3011">
                  <c:v>6297</c:v>
                </c:pt>
                <c:pt idx="3012">
                  <c:v>6298</c:v>
                </c:pt>
                <c:pt idx="3013">
                  <c:v>6299</c:v>
                </c:pt>
                <c:pt idx="3014">
                  <c:v>6300</c:v>
                </c:pt>
                <c:pt idx="3015">
                  <c:v>6301</c:v>
                </c:pt>
                <c:pt idx="3016">
                  <c:v>6302</c:v>
                </c:pt>
                <c:pt idx="3017">
                  <c:v>6303</c:v>
                </c:pt>
                <c:pt idx="3018">
                  <c:v>6304</c:v>
                </c:pt>
                <c:pt idx="3019">
                  <c:v>6305</c:v>
                </c:pt>
                <c:pt idx="3020">
                  <c:v>6306</c:v>
                </c:pt>
                <c:pt idx="3021">
                  <c:v>6307</c:v>
                </c:pt>
                <c:pt idx="3022">
                  <c:v>6308</c:v>
                </c:pt>
                <c:pt idx="3023">
                  <c:v>6309</c:v>
                </c:pt>
                <c:pt idx="3024">
                  <c:v>6310</c:v>
                </c:pt>
                <c:pt idx="3025">
                  <c:v>6311</c:v>
                </c:pt>
                <c:pt idx="3026">
                  <c:v>6312</c:v>
                </c:pt>
                <c:pt idx="3027">
                  <c:v>6313</c:v>
                </c:pt>
                <c:pt idx="3028">
                  <c:v>6314</c:v>
                </c:pt>
                <c:pt idx="3029">
                  <c:v>6315</c:v>
                </c:pt>
                <c:pt idx="3030">
                  <c:v>6316</c:v>
                </c:pt>
                <c:pt idx="3031">
                  <c:v>6317</c:v>
                </c:pt>
                <c:pt idx="3032">
                  <c:v>6318</c:v>
                </c:pt>
                <c:pt idx="3033">
                  <c:v>6319</c:v>
                </c:pt>
                <c:pt idx="3034">
                  <c:v>6320</c:v>
                </c:pt>
                <c:pt idx="3035">
                  <c:v>6321</c:v>
                </c:pt>
                <c:pt idx="3036">
                  <c:v>6322</c:v>
                </c:pt>
                <c:pt idx="3037">
                  <c:v>6323</c:v>
                </c:pt>
                <c:pt idx="3038">
                  <c:v>6324</c:v>
                </c:pt>
                <c:pt idx="3039">
                  <c:v>6325</c:v>
                </c:pt>
                <c:pt idx="3040">
                  <c:v>6326</c:v>
                </c:pt>
                <c:pt idx="3041">
                  <c:v>6327</c:v>
                </c:pt>
                <c:pt idx="3042">
                  <c:v>6328</c:v>
                </c:pt>
                <c:pt idx="3043">
                  <c:v>6329</c:v>
                </c:pt>
                <c:pt idx="3044">
                  <c:v>6330</c:v>
                </c:pt>
                <c:pt idx="3045">
                  <c:v>6331</c:v>
                </c:pt>
                <c:pt idx="3046">
                  <c:v>6332</c:v>
                </c:pt>
                <c:pt idx="3047">
                  <c:v>6333</c:v>
                </c:pt>
                <c:pt idx="3048">
                  <c:v>6334</c:v>
                </c:pt>
                <c:pt idx="3049">
                  <c:v>6335</c:v>
                </c:pt>
                <c:pt idx="3050">
                  <c:v>6336</c:v>
                </c:pt>
                <c:pt idx="3051">
                  <c:v>6337</c:v>
                </c:pt>
                <c:pt idx="3052">
                  <c:v>6338</c:v>
                </c:pt>
                <c:pt idx="3053">
                  <c:v>6339</c:v>
                </c:pt>
                <c:pt idx="3054">
                  <c:v>6340</c:v>
                </c:pt>
                <c:pt idx="3055">
                  <c:v>6341</c:v>
                </c:pt>
                <c:pt idx="3056">
                  <c:v>6342</c:v>
                </c:pt>
                <c:pt idx="3057">
                  <c:v>6343</c:v>
                </c:pt>
                <c:pt idx="3058">
                  <c:v>6344</c:v>
                </c:pt>
                <c:pt idx="3059">
                  <c:v>6345</c:v>
                </c:pt>
                <c:pt idx="3060">
                  <c:v>6346</c:v>
                </c:pt>
                <c:pt idx="3061">
                  <c:v>6347</c:v>
                </c:pt>
                <c:pt idx="3062">
                  <c:v>6348</c:v>
                </c:pt>
                <c:pt idx="3063">
                  <c:v>6349</c:v>
                </c:pt>
                <c:pt idx="3064">
                  <c:v>6350</c:v>
                </c:pt>
                <c:pt idx="3065">
                  <c:v>6351</c:v>
                </c:pt>
                <c:pt idx="3066">
                  <c:v>6352</c:v>
                </c:pt>
                <c:pt idx="3067">
                  <c:v>6353</c:v>
                </c:pt>
                <c:pt idx="3068">
                  <c:v>6354</c:v>
                </c:pt>
                <c:pt idx="3069">
                  <c:v>6355</c:v>
                </c:pt>
                <c:pt idx="3070">
                  <c:v>6356</c:v>
                </c:pt>
                <c:pt idx="3071">
                  <c:v>6357</c:v>
                </c:pt>
                <c:pt idx="3072">
                  <c:v>6358</c:v>
                </c:pt>
                <c:pt idx="3073">
                  <c:v>6359</c:v>
                </c:pt>
                <c:pt idx="3074">
                  <c:v>6360</c:v>
                </c:pt>
                <c:pt idx="3075">
                  <c:v>6361</c:v>
                </c:pt>
                <c:pt idx="3076">
                  <c:v>6362</c:v>
                </c:pt>
                <c:pt idx="3077">
                  <c:v>6363</c:v>
                </c:pt>
                <c:pt idx="3078">
                  <c:v>6364</c:v>
                </c:pt>
                <c:pt idx="3079">
                  <c:v>6365</c:v>
                </c:pt>
                <c:pt idx="3080">
                  <c:v>6366</c:v>
                </c:pt>
                <c:pt idx="3081">
                  <c:v>6367</c:v>
                </c:pt>
                <c:pt idx="3082">
                  <c:v>6368</c:v>
                </c:pt>
                <c:pt idx="3083">
                  <c:v>6369</c:v>
                </c:pt>
                <c:pt idx="3084">
                  <c:v>6370</c:v>
                </c:pt>
                <c:pt idx="3085">
                  <c:v>6371</c:v>
                </c:pt>
                <c:pt idx="3086">
                  <c:v>6372</c:v>
                </c:pt>
                <c:pt idx="3087">
                  <c:v>6373</c:v>
                </c:pt>
                <c:pt idx="3088">
                  <c:v>6374</c:v>
                </c:pt>
                <c:pt idx="3089">
                  <c:v>6375</c:v>
                </c:pt>
                <c:pt idx="3090">
                  <c:v>6376</c:v>
                </c:pt>
                <c:pt idx="3091">
                  <c:v>6377</c:v>
                </c:pt>
                <c:pt idx="3092">
                  <c:v>6378</c:v>
                </c:pt>
                <c:pt idx="3093">
                  <c:v>6379</c:v>
                </c:pt>
                <c:pt idx="3094">
                  <c:v>6380</c:v>
                </c:pt>
                <c:pt idx="3095">
                  <c:v>6381</c:v>
                </c:pt>
                <c:pt idx="3096">
                  <c:v>6382</c:v>
                </c:pt>
                <c:pt idx="3097">
                  <c:v>6383</c:v>
                </c:pt>
                <c:pt idx="3098">
                  <c:v>6384</c:v>
                </c:pt>
                <c:pt idx="3099">
                  <c:v>6385</c:v>
                </c:pt>
                <c:pt idx="3100">
                  <c:v>6386</c:v>
                </c:pt>
                <c:pt idx="3101">
                  <c:v>6387</c:v>
                </c:pt>
                <c:pt idx="3102">
                  <c:v>6388</c:v>
                </c:pt>
                <c:pt idx="3103">
                  <c:v>6389</c:v>
                </c:pt>
                <c:pt idx="3104">
                  <c:v>6390</c:v>
                </c:pt>
                <c:pt idx="3105">
                  <c:v>6391</c:v>
                </c:pt>
                <c:pt idx="3106">
                  <c:v>6392</c:v>
                </c:pt>
                <c:pt idx="3107">
                  <c:v>6393</c:v>
                </c:pt>
                <c:pt idx="3108">
                  <c:v>6394</c:v>
                </c:pt>
                <c:pt idx="3109">
                  <c:v>6395</c:v>
                </c:pt>
                <c:pt idx="3110">
                  <c:v>6396</c:v>
                </c:pt>
                <c:pt idx="3111">
                  <c:v>6397</c:v>
                </c:pt>
                <c:pt idx="3112">
                  <c:v>6398</c:v>
                </c:pt>
                <c:pt idx="3113">
                  <c:v>6399</c:v>
                </c:pt>
                <c:pt idx="3114">
                  <c:v>6400</c:v>
                </c:pt>
                <c:pt idx="3115">
                  <c:v>6401</c:v>
                </c:pt>
                <c:pt idx="3116">
                  <c:v>6402</c:v>
                </c:pt>
                <c:pt idx="3117">
                  <c:v>6403</c:v>
                </c:pt>
                <c:pt idx="3118">
                  <c:v>6404</c:v>
                </c:pt>
                <c:pt idx="3119">
                  <c:v>6405</c:v>
                </c:pt>
                <c:pt idx="3120">
                  <c:v>6407</c:v>
                </c:pt>
                <c:pt idx="3121">
                  <c:v>6408</c:v>
                </c:pt>
                <c:pt idx="3122">
                  <c:v>6409</c:v>
                </c:pt>
                <c:pt idx="3123">
                  <c:v>6410</c:v>
                </c:pt>
                <c:pt idx="3124">
                  <c:v>6411</c:v>
                </c:pt>
                <c:pt idx="3125">
                  <c:v>6412</c:v>
                </c:pt>
                <c:pt idx="3126">
                  <c:v>6413</c:v>
                </c:pt>
                <c:pt idx="3127">
                  <c:v>6414</c:v>
                </c:pt>
                <c:pt idx="3128">
                  <c:v>6415</c:v>
                </c:pt>
                <c:pt idx="3129">
                  <c:v>6417</c:v>
                </c:pt>
                <c:pt idx="3130">
                  <c:v>6418</c:v>
                </c:pt>
                <c:pt idx="3131">
                  <c:v>6419</c:v>
                </c:pt>
                <c:pt idx="3132">
                  <c:v>6420</c:v>
                </c:pt>
                <c:pt idx="3133">
                  <c:v>6421</c:v>
                </c:pt>
                <c:pt idx="3134">
                  <c:v>6422</c:v>
                </c:pt>
                <c:pt idx="3135">
                  <c:v>6423</c:v>
                </c:pt>
                <c:pt idx="3136">
                  <c:v>6424</c:v>
                </c:pt>
                <c:pt idx="3137">
                  <c:v>6425</c:v>
                </c:pt>
                <c:pt idx="3138">
                  <c:v>6427</c:v>
                </c:pt>
                <c:pt idx="3139">
                  <c:v>6428</c:v>
                </c:pt>
                <c:pt idx="3140">
                  <c:v>6429</c:v>
                </c:pt>
                <c:pt idx="3141">
                  <c:v>6430</c:v>
                </c:pt>
                <c:pt idx="3142">
                  <c:v>6431</c:v>
                </c:pt>
                <c:pt idx="3143">
                  <c:v>6432</c:v>
                </c:pt>
                <c:pt idx="3144">
                  <c:v>6433</c:v>
                </c:pt>
                <c:pt idx="3145">
                  <c:v>6434</c:v>
                </c:pt>
                <c:pt idx="3146">
                  <c:v>6435</c:v>
                </c:pt>
                <c:pt idx="3147">
                  <c:v>6437</c:v>
                </c:pt>
                <c:pt idx="3148">
                  <c:v>6438</c:v>
                </c:pt>
                <c:pt idx="3149">
                  <c:v>6439</c:v>
                </c:pt>
                <c:pt idx="3150">
                  <c:v>6440</c:v>
                </c:pt>
                <c:pt idx="3151">
                  <c:v>6442</c:v>
                </c:pt>
                <c:pt idx="3152">
                  <c:v>6443</c:v>
                </c:pt>
                <c:pt idx="3153">
                  <c:v>6447</c:v>
                </c:pt>
                <c:pt idx="3154">
                  <c:v>6448</c:v>
                </c:pt>
                <c:pt idx="3155">
                  <c:v>6449</c:v>
                </c:pt>
                <c:pt idx="3156">
                  <c:v>6450</c:v>
                </c:pt>
                <c:pt idx="3157">
                  <c:v>6451</c:v>
                </c:pt>
                <c:pt idx="3158">
                  <c:v>6452</c:v>
                </c:pt>
                <c:pt idx="3159">
                  <c:v>6453</c:v>
                </c:pt>
                <c:pt idx="3160">
                  <c:v>6454</c:v>
                </c:pt>
                <c:pt idx="3161">
                  <c:v>6456</c:v>
                </c:pt>
                <c:pt idx="3162">
                  <c:v>6457</c:v>
                </c:pt>
                <c:pt idx="3163">
                  <c:v>6458</c:v>
                </c:pt>
                <c:pt idx="3164">
                  <c:v>6459</c:v>
                </c:pt>
                <c:pt idx="3165">
                  <c:v>6460</c:v>
                </c:pt>
                <c:pt idx="3166">
                  <c:v>6461</c:v>
                </c:pt>
                <c:pt idx="3167">
                  <c:v>6462</c:v>
                </c:pt>
                <c:pt idx="3168">
                  <c:v>6463</c:v>
                </c:pt>
                <c:pt idx="3169">
                  <c:v>6464</c:v>
                </c:pt>
                <c:pt idx="3170">
                  <c:v>6465</c:v>
                </c:pt>
                <c:pt idx="3171">
                  <c:v>6466</c:v>
                </c:pt>
                <c:pt idx="3172">
                  <c:v>6469</c:v>
                </c:pt>
                <c:pt idx="3173">
                  <c:v>6470</c:v>
                </c:pt>
                <c:pt idx="3174">
                  <c:v>6471</c:v>
                </c:pt>
                <c:pt idx="3175">
                  <c:v>6473</c:v>
                </c:pt>
                <c:pt idx="3176">
                  <c:v>6475</c:v>
                </c:pt>
                <c:pt idx="3177">
                  <c:v>6476</c:v>
                </c:pt>
                <c:pt idx="3178">
                  <c:v>6478</c:v>
                </c:pt>
                <c:pt idx="3179">
                  <c:v>6479</c:v>
                </c:pt>
                <c:pt idx="3180">
                  <c:v>6481</c:v>
                </c:pt>
                <c:pt idx="3181">
                  <c:v>6482</c:v>
                </c:pt>
                <c:pt idx="3182">
                  <c:v>6483</c:v>
                </c:pt>
                <c:pt idx="3183">
                  <c:v>6484</c:v>
                </c:pt>
                <c:pt idx="3184">
                  <c:v>6485</c:v>
                </c:pt>
                <c:pt idx="3185">
                  <c:v>6487</c:v>
                </c:pt>
                <c:pt idx="3186">
                  <c:v>6488</c:v>
                </c:pt>
                <c:pt idx="3187">
                  <c:v>6489</c:v>
                </c:pt>
                <c:pt idx="3188">
                  <c:v>6490</c:v>
                </c:pt>
                <c:pt idx="3189">
                  <c:v>6491</c:v>
                </c:pt>
                <c:pt idx="3190">
                  <c:v>6492</c:v>
                </c:pt>
                <c:pt idx="3191">
                  <c:v>6495</c:v>
                </c:pt>
                <c:pt idx="3192">
                  <c:v>6496</c:v>
                </c:pt>
                <c:pt idx="3193">
                  <c:v>6497</c:v>
                </c:pt>
                <c:pt idx="3194">
                  <c:v>6498</c:v>
                </c:pt>
                <c:pt idx="3195">
                  <c:v>6500</c:v>
                </c:pt>
                <c:pt idx="3196">
                  <c:v>6502</c:v>
                </c:pt>
                <c:pt idx="3197">
                  <c:v>6503</c:v>
                </c:pt>
                <c:pt idx="3198">
                  <c:v>6505</c:v>
                </c:pt>
                <c:pt idx="3199">
                  <c:v>6506</c:v>
                </c:pt>
                <c:pt idx="3200">
                  <c:v>6508</c:v>
                </c:pt>
                <c:pt idx="3201">
                  <c:v>6509</c:v>
                </c:pt>
                <c:pt idx="3202">
                  <c:v>6514</c:v>
                </c:pt>
                <c:pt idx="3203">
                  <c:v>6515</c:v>
                </c:pt>
                <c:pt idx="3204">
                  <c:v>6517</c:v>
                </c:pt>
                <c:pt idx="3205">
                  <c:v>6523</c:v>
                </c:pt>
                <c:pt idx="3206">
                  <c:v>6524</c:v>
                </c:pt>
                <c:pt idx="3207">
                  <c:v>6526</c:v>
                </c:pt>
                <c:pt idx="3208">
                  <c:v>6527</c:v>
                </c:pt>
                <c:pt idx="3209">
                  <c:v>6529</c:v>
                </c:pt>
                <c:pt idx="3210">
                  <c:v>6531</c:v>
                </c:pt>
                <c:pt idx="3211">
                  <c:v>6537</c:v>
                </c:pt>
                <c:pt idx="3212">
                  <c:v>6539</c:v>
                </c:pt>
                <c:pt idx="3213">
                  <c:v>6540</c:v>
                </c:pt>
                <c:pt idx="3214">
                  <c:v>6543</c:v>
                </c:pt>
              </c:numCache>
            </c:numRef>
          </c:cat>
          <c:val>
            <c:numRef>
              <c:f>Sheet1!$B$2:$B$3175</c:f>
              <c:numCache>
                <c:formatCode>General</c:formatCode>
                <c:ptCount val="3174"/>
                <c:pt idx="0">
                  <c:v>2.88369611072951</c:v>
                </c:pt>
                <c:pt idx="1">
                  <c:v>54.129456972991598</c:v>
                </c:pt>
                <c:pt idx="2">
                  <c:v>32.178948080549802</c:v>
                </c:pt>
                <c:pt idx="3">
                  <c:v>30.806596769677199</c:v>
                </c:pt>
                <c:pt idx="4">
                  <c:v>31.487297136515402</c:v>
                </c:pt>
                <c:pt idx="5">
                  <c:v>21.495757843252299</c:v>
                </c:pt>
                <c:pt idx="6">
                  <c:v>28.751515285167699</c:v>
                </c:pt>
                <c:pt idx="7">
                  <c:v>30.3715526840118</c:v>
                </c:pt>
                <c:pt idx="8">
                  <c:v>16.438909340410198</c:v>
                </c:pt>
                <c:pt idx="9">
                  <c:v>27.952835857752401</c:v>
                </c:pt>
                <c:pt idx="10">
                  <c:v>25.3907129728561</c:v>
                </c:pt>
                <c:pt idx="11">
                  <c:v>24.026432044373799</c:v>
                </c:pt>
                <c:pt idx="12">
                  <c:v>29.443624681463799</c:v>
                </c:pt>
                <c:pt idx="13">
                  <c:v>24.150441100051999</c:v>
                </c:pt>
                <c:pt idx="14">
                  <c:v>36.103240420904697</c:v>
                </c:pt>
                <c:pt idx="15">
                  <c:v>22.094421296303999</c:v>
                </c:pt>
                <c:pt idx="16">
                  <c:v>22.363225168476699</c:v>
                </c:pt>
                <c:pt idx="17">
                  <c:v>28.691920434338599</c:v>
                </c:pt>
                <c:pt idx="18">
                  <c:v>33.735065555528898</c:v>
                </c:pt>
                <c:pt idx="19">
                  <c:v>18.283338825275202</c:v>
                </c:pt>
                <c:pt idx="20">
                  <c:v>22.958772466414398</c:v>
                </c:pt>
                <c:pt idx="21">
                  <c:v>27.531107965571898</c:v>
                </c:pt>
                <c:pt idx="22">
                  <c:v>22.466947489115601</c:v>
                </c:pt>
                <c:pt idx="23">
                  <c:v>14.211583513652</c:v>
                </c:pt>
                <c:pt idx="24">
                  <c:v>21.039927085627099</c:v>
                </c:pt>
                <c:pt idx="25">
                  <c:v>24.273778946478998</c:v>
                </c:pt>
                <c:pt idx="26">
                  <c:v>23.924869815355802</c:v>
                </c:pt>
                <c:pt idx="27">
                  <c:v>23.439803103746499</c:v>
                </c:pt>
                <c:pt idx="28">
                  <c:v>30.049037499279901</c:v>
                </c:pt>
                <c:pt idx="29">
                  <c:v>23.423455856706401</c:v>
                </c:pt>
                <c:pt idx="30">
                  <c:v>25.379338392079902</c:v>
                </c:pt>
                <c:pt idx="31">
                  <c:v>23.255756695828399</c:v>
                </c:pt>
                <c:pt idx="32">
                  <c:v>19.247769491341</c:v>
                </c:pt>
                <c:pt idx="33">
                  <c:v>14.6694886314418</c:v>
                </c:pt>
                <c:pt idx="34">
                  <c:v>15.7954789761756</c:v>
                </c:pt>
                <c:pt idx="35">
                  <c:v>27.3870328868149</c:v>
                </c:pt>
                <c:pt idx="36">
                  <c:v>20.602461655201498</c:v>
                </c:pt>
                <c:pt idx="37">
                  <c:v>18.153273268484</c:v>
                </c:pt>
                <c:pt idx="38">
                  <c:v>26.505874930355699</c:v>
                </c:pt>
                <c:pt idx="39">
                  <c:v>16.246947053638898</c:v>
                </c:pt>
                <c:pt idx="40">
                  <c:v>19.408999851826401</c:v>
                </c:pt>
                <c:pt idx="41">
                  <c:v>27.238092173773399</c:v>
                </c:pt>
                <c:pt idx="42">
                  <c:v>19.9886119329175</c:v>
                </c:pt>
                <c:pt idx="43">
                  <c:v>14.511628563217</c:v>
                </c:pt>
                <c:pt idx="44">
                  <c:v>22.622677879516601</c:v>
                </c:pt>
                <c:pt idx="45">
                  <c:v>16.162005776657399</c:v>
                </c:pt>
                <c:pt idx="46">
                  <c:v>18.723777254214301</c:v>
                </c:pt>
                <c:pt idx="47">
                  <c:v>21.2002707239056</c:v>
                </c:pt>
                <c:pt idx="48">
                  <c:v>29.396700496391599</c:v>
                </c:pt>
                <c:pt idx="49">
                  <c:v>17.821234698397099</c:v>
                </c:pt>
                <c:pt idx="50">
                  <c:v>24.258247812454101</c:v>
                </c:pt>
                <c:pt idx="51">
                  <c:v>22.3203587597887</c:v>
                </c:pt>
                <c:pt idx="52">
                  <c:v>19.166296793689401</c:v>
                </c:pt>
                <c:pt idx="53">
                  <c:v>19.857902127138701</c:v>
                </c:pt>
                <c:pt idx="54">
                  <c:v>24.0443105209145</c:v>
                </c:pt>
                <c:pt idx="55">
                  <c:v>12.5063234450619</c:v>
                </c:pt>
                <c:pt idx="56">
                  <c:v>21.312984546237999</c:v>
                </c:pt>
                <c:pt idx="57">
                  <c:v>24.719916890638501</c:v>
                </c:pt>
                <c:pt idx="58">
                  <c:v>18.009908470228002</c:v>
                </c:pt>
                <c:pt idx="59">
                  <c:v>22.912560583582401</c:v>
                </c:pt>
                <c:pt idx="60">
                  <c:v>19.2658539980266</c:v>
                </c:pt>
                <c:pt idx="61">
                  <c:v>25.645591611877101</c:v>
                </c:pt>
                <c:pt idx="62">
                  <c:v>24.0528424750309</c:v>
                </c:pt>
                <c:pt idx="63">
                  <c:v>19.450925062366402</c:v>
                </c:pt>
                <c:pt idx="64">
                  <c:v>16.467684249581801</c:v>
                </c:pt>
                <c:pt idx="65">
                  <c:v>17.4366271398127</c:v>
                </c:pt>
                <c:pt idx="66">
                  <c:v>16.4684177591311</c:v>
                </c:pt>
                <c:pt idx="67">
                  <c:v>15.1212653481948</c:v>
                </c:pt>
                <c:pt idx="68">
                  <c:v>27.497056315624</c:v>
                </c:pt>
                <c:pt idx="69">
                  <c:v>20.0543735997765</c:v>
                </c:pt>
                <c:pt idx="70">
                  <c:v>19.752314500592401</c:v>
                </c:pt>
                <c:pt idx="71">
                  <c:v>16.690939234899801</c:v>
                </c:pt>
                <c:pt idx="72">
                  <c:v>20.837984008757601</c:v>
                </c:pt>
                <c:pt idx="73">
                  <c:v>10.897718557308499</c:v>
                </c:pt>
                <c:pt idx="74">
                  <c:v>30.618189911568098</c:v>
                </c:pt>
                <c:pt idx="75">
                  <c:v>16.178134319184998</c:v>
                </c:pt>
                <c:pt idx="76">
                  <c:v>15.9745978375642</c:v>
                </c:pt>
                <c:pt idx="77">
                  <c:v>22.403459366857302</c:v>
                </c:pt>
                <c:pt idx="78">
                  <c:v>12.416238842355</c:v>
                </c:pt>
                <c:pt idx="79">
                  <c:v>20.984844347240902</c:v>
                </c:pt>
                <c:pt idx="80">
                  <c:v>11.3767733820243</c:v>
                </c:pt>
                <c:pt idx="81">
                  <c:v>17.451069597479599</c:v>
                </c:pt>
                <c:pt idx="82">
                  <c:v>19.351407699906101</c:v>
                </c:pt>
                <c:pt idx="83">
                  <c:v>20.865394375449501</c:v>
                </c:pt>
                <c:pt idx="84">
                  <c:v>14.3014094747563</c:v>
                </c:pt>
                <c:pt idx="85">
                  <c:v>14.965358448948599</c:v>
                </c:pt>
                <c:pt idx="86">
                  <c:v>18.3028932241855</c:v>
                </c:pt>
                <c:pt idx="87">
                  <c:v>21.488332408310001</c:v>
                </c:pt>
                <c:pt idx="88">
                  <c:v>24.642674400638001</c:v>
                </c:pt>
                <c:pt idx="89">
                  <c:v>14.4661598872505</c:v>
                </c:pt>
                <c:pt idx="90">
                  <c:v>15.8280741990291</c:v>
                </c:pt>
                <c:pt idx="91">
                  <c:v>11.68192652234</c:v>
                </c:pt>
                <c:pt idx="92">
                  <c:v>12.740395541201099</c:v>
                </c:pt>
                <c:pt idx="93">
                  <c:v>22.5929035042873</c:v>
                </c:pt>
                <c:pt idx="94">
                  <c:v>21.507842641126999</c:v>
                </c:pt>
                <c:pt idx="95">
                  <c:v>15.935090948242999</c:v>
                </c:pt>
                <c:pt idx="96">
                  <c:v>15.4649314478382</c:v>
                </c:pt>
                <c:pt idx="97">
                  <c:v>17.3309199590045</c:v>
                </c:pt>
                <c:pt idx="98">
                  <c:v>14.0338094966074</c:v>
                </c:pt>
                <c:pt idx="99">
                  <c:v>9.1922070676594103</c:v>
                </c:pt>
                <c:pt idx="100">
                  <c:v>12.3649723671638</c:v>
                </c:pt>
                <c:pt idx="101">
                  <c:v>14.745480962594</c:v>
                </c:pt>
                <c:pt idx="102">
                  <c:v>16.389979964165502</c:v>
                </c:pt>
                <c:pt idx="103">
                  <c:v>19.255719144171699</c:v>
                </c:pt>
                <c:pt idx="104">
                  <c:v>14.6678885759086</c:v>
                </c:pt>
                <c:pt idx="105">
                  <c:v>12.596918742424</c:v>
                </c:pt>
                <c:pt idx="106">
                  <c:v>18.797966128514901</c:v>
                </c:pt>
                <c:pt idx="107">
                  <c:v>25.5165651274514</c:v>
                </c:pt>
                <c:pt idx="108">
                  <c:v>15.453843691984</c:v>
                </c:pt>
                <c:pt idx="109">
                  <c:v>23.8809911191398</c:v>
                </c:pt>
                <c:pt idx="110">
                  <c:v>21.765543545306201</c:v>
                </c:pt>
                <c:pt idx="111">
                  <c:v>20.252857586544199</c:v>
                </c:pt>
                <c:pt idx="112">
                  <c:v>16.060680761151598</c:v>
                </c:pt>
                <c:pt idx="113">
                  <c:v>12.132598906005899</c:v>
                </c:pt>
                <c:pt idx="114">
                  <c:v>19.450677837600299</c:v>
                </c:pt>
                <c:pt idx="115">
                  <c:v>19.2807711799693</c:v>
                </c:pt>
                <c:pt idx="116">
                  <c:v>23.363769029999599</c:v>
                </c:pt>
                <c:pt idx="117">
                  <c:v>27.020676465573501</c:v>
                </c:pt>
                <c:pt idx="118">
                  <c:v>11.395634355697</c:v>
                </c:pt>
                <c:pt idx="119">
                  <c:v>21.504570458944801</c:v>
                </c:pt>
                <c:pt idx="120">
                  <c:v>16.722285651450701</c:v>
                </c:pt>
                <c:pt idx="121">
                  <c:v>21.291986050980601</c:v>
                </c:pt>
                <c:pt idx="122">
                  <c:v>26.610387733977898</c:v>
                </c:pt>
                <c:pt idx="123">
                  <c:v>14.422410400511099</c:v>
                </c:pt>
                <c:pt idx="124">
                  <c:v>15.894947457139001</c:v>
                </c:pt>
                <c:pt idx="125">
                  <c:v>14.4146323917463</c:v>
                </c:pt>
                <c:pt idx="126">
                  <c:v>11.416656508833301</c:v>
                </c:pt>
                <c:pt idx="127">
                  <c:v>11.47588887235</c:v>
                </c:pt>
                <c:pt idx="128">
                  <c:v>14.0527787871575</c:v>
                </c:pt>
                <c:pt idx="129">
                  <c:v>20.902224185796602</c:v>
                </c:pt>
                <c:pt idx="130">
                  <c:v>17.8506654025798</c:v>
                </c:pt>
                <c:pt idx="131">
                  <c:v>17.940516053328199</c:v>
                </c:pt>
                <c:pt idx="132">
                  <c:v>22.952243217412899</c:v>
                </c:pt>
                <c:pt idx="133">
                  <c:v>17.987979453289</c:v>
                </c:pt>
                <c:pt idx="134">
                  <c:v>14.870641049529601</c:v>
                </c:pt>
                <c:pt idx="135">
                  <c:v>24.179543995220801</c:v>
                </c:pt>
                <c:pt idx="136">
                  <c:v>21.700081306936401</c:v>
                </c:pt>
                <c:pt idx="137">
                  <c:v>22.8903603476288</c:v>
                </c:pt>
                <c:pt idx="138">
                  <c:v>14.468766822623</c:v>
                </c:pt>
                <c:pt idx="139">
                  <c:v>15.754525224386899</c:v>
                </c:pt>
                <c:pt idx="140">
                  <c:v>11.222715621234</c:v>
                </c:pt>
                <c:pt idx="141">
                  <c:v>15.9854765051829</c:v>
                </c:pt>
                <c:pt idx="142">
                  <c:v>15.692738672827</c:v>
                </c:pt>
                <c:pt idx="143">
                  <c:v>14.7169645984259</c:v>
                </c:pt>
                <c:pt idx="144">
                  <c:v>11.6018002828466</c:v>
                </c:pt>
                <c:pt idx="145">
                  <c:v>13.198327539325801</c:v>
                </c:pt>
                <c:pt idx="146">
                  <c:v>18.5128874994478</c:v>
                </c:pt>
                <c:pt idx="147">
                  <c:v>13.940111036389499</c:v>
                </c:pt>
                <c:pt idx="148">
                  <c:v>10.4012213929373</c:v>
                </c:pt>
                <c:pt idx="149">
                  <c:v>18.100950834025198</c:v>
                </c:pt>
                <c:pt idx="150">
                  <c:v>16.612853204694002</c:v>
                </c:pt>
                <c:pt idx="151">
                  <c:v>20.624529677984199</c:v>
                </c:pt>
                <c:pt idx="152">
                  <c:v>11.896275091978501</c:v>
                </c:pt>
                <c:pt idx="153">
                  <c:v>22.641710589129499</c:v>
                </c:pt>
                <c:pt idx="154">
                  <c:v>17.1080914821307</c:v>
                </c:pt>
                <c:pt idx="155">
                  <c:v>17.9753274927128</c:v>
                </c:pt>
                <c:pt idx="156">
                  <c:v>20.857986903920501</c:v>
                </c:pt>
                <c:pt idx="157">
                  <c:v>15.146369228128</c:v>
                </c:pt>
                <c:pt idx="158">
                  <c:v>18.808345877720601</c:v>
                </c:pt>
                <c:pt idx="159">
                  <c:v>16.535015725014802</c:v>
                </c:pt>
                <c:pt idx="160">
                  <c:v>10.6592989664979</c:v>
                </c:pt>
                <c:pt idx="161">
                  <c:v>10.316032469620501</c:v>
                </c:pt>
                <c:pt idx="162">
                  <c:v>21.314366936622498</c:v>
                </c:pt>
                <c:pt idx="163">
                  <c:v>11.999458053108301</c:v>
                </c:pt>
                <c:pt idx="164">
                  <c:v>16.074316736809099</c:v>
                </c:pt>
                <c:pt idx="165">
                  <c:v>13.927251472893801</c:v>
                </c:pt>
                <c:pt idx="166">
                  <c:v>21.8452171118048</c:v>
                </c:pt>
                <c:pt idx="167">
                  <c:v>20.161107463347498</c:v>
                </c:pt>
                <c:pt idx="168">
                  <c:v>12.850402075893101</c:v>
                </c:pt>
                <c:pt idx="169">
                  <c:v>17.9565036603937</c:v>
                </c:pt>
                <c:pt idx="170">
                  <c:v>21.679979583329899</c:v>
                </c:pt>
                <c:pt idx="171">
                  <c:v>25.081563006426599</c:v>
                </c:pt>
                <c:pt idx="172">
                  <c:v>23.1040570612201</c:v>
                </c:pt>
                <c:pt idx="173">
                  <c:v>12.244392852404401</c:v>
                </c:pt>
                <c:pt idx="174">
                  <c:v>17.596246983435101</c:v>
                </c:pt>
                <c:pt idx="175">
                  <c:v>10.0239034596009</c:v>
                </c:pt>
                <c:pt idx="176">
                  <c:v>12.615411776497799</c:v>
                </c:pt>
                <c:pt idx="177">
                  <c:v>20.1129808109233</c:v>
                </c:pt>
                <c:pt idx="178">
                  <c:v>13.446445905699701</c:v>
                </c:pt>
                <c:pt idx="179">
                  <c:v>14.527564291943699</c:v>
                </c:pt>
                <c:pt idx="180">
                  <c:v>11.9515313371334</c:v>
                </c:pt>
                <c:pt idx="181">
                  <c:v>13.8079482421837</c:v>
                </c:pt>
                <c:pt idx="182">
                  <c:v>15.135044715167099</c:v>
                </c:pt>
                <c:pt idx="183">
                  <c:v>16.224970779804501</c:v>
                </c:pt>
                <c:pt idx="184">
                  <c:v>13.023434235200099</c:v>
                </c:pt>
                <c:pt idx="185">
                  <c:v>11.1438151527949</c:v>
                </c:pt>
                <c:pt idx="186">
                  <c:v>22.1982997562578</c:v>
                </c:pt>
                <c:pt idx="187">
                  <c:v>16.4181321007703</c:v>
                </c:pt>
                <c:pt idx="188">
                  <c:v>13.243466084928601</c:v>
                </c:pt>
                <c:pt idx="189">
                  <c:v>13.3179180894928</c:v>
                </c:pt>
                <c:pt idx="190">
                  <c:v>15.531428421215001</c:v>
                </c:pt>
                <c:pt idx="191">
                  <c:v>16.291664535170199</c:v>
                </c:pt>
                <c:pt idx="192">
                  <c:v>11.562455829187501</c:v>
                </c:pt>
                <c:pt idx="193">
                  <c:v>19.140140499524701</c:v>
                </c:pt>
                <c:pt idx="194">
                  <c:v>13.220615137922101</c:v>
                </c:pt>
                <c:pt idx="195">
                  <c:v>12.4292819990282</c:v>
                </c:pt>
                <c:pt idx="196">
                  <c:v>11.6293743852184</c:v>
                </c:pt>
                <c:pt idx="197">
                  <c:v>17.507968730935801</c:v>
                </c:pt>
                <c:pt idx="198">
                  <c:v>11.6875369290004</c:v>
                </c:pt>
                <c:pt idx="199">
                  <c:v>16.529967173311199</c:v>
                </c:pt>
                <c:pt idx="200">
                  <c:v>13.748397862189</c:v>
                </c:pt>
                <c:pt idx="201">
                  <c:v>18.5448764450304</c:v>
                </c:pt>
                <c:pt idx="202">
                  <c:v>14.0152429060832</c:v>
                </c:pt>
                <c:pt idx="203">
                  <c:v>17.107894714128101</c:v>
                </c:pt>
                <c:pt idx="204">
                  <c:v>14.899891460912301</c:v>
                </c:pt>
                <c:pt idx="205">
                  <c:v>15.2952077026964</c:v>
                </c:pt>
                <c:pt idx="206">
                  <c:v>20.7968344538594</c:v>
                </c:pt>
                <c:pt idx="207">
                  <c:v>20.039675643423699</c:v>
                </c:pt>
                <c:pt idx="208">
                  <c:v>14.3561512041697</c:v>
                </c:pt>
                <c:pt idx="209">
                  <c:v>4.4499494626720102</c:v>
                </c:pt>
                <c:pt idx="210">
                  <c:v>14.9283945900878</c:v>
                </c:pt>
                <c:pt idx="211">
                  <c:v>10.186781001601799</c:v>
                </c:pt>
                <c:pt idx="212">
                  <c:v>21.8375960444573</c:v>
                </c:pt>
                <c:pt idx="213">
                  <c:v>17.352397921047601</c:v>
                </c:pt>
                <c:pt idx="214">
                  <c:v>16.117609723315301</c:v>
                </c:pt>
                <c:pt idx="215">
                  <c:v>20.850352478170901</c:v>
                </c:pt>
                <c:pt idx="216">
                  <c:v>6.1709662863469701</c:v>
                </c:pt>
                <c:pt idx="217">
                  <c:v>10.400438762311801</c:v>
                </c:pt>
                <c:pt idx="218">
                  <c:v>11.675347126029701</c:v>
                </c:pt>
                <c:pt idx="219">
                  <c:v>19.457156850996999</c:v>
                </c:pt>
                <c:pt idx="220">
                  <c:v>16.966158823267701</c:v>
                </c:pt>
                <c:pt idx="221">
                  <c:v>15.152292916392501</c:v>
                </c:pt>
                <c:pt idx="222">
                  <c:v>16.5323932746137</c:v>
                </c:pt>
                <c:pt idx="223">
                  <c:v>16.282070343258301</c:v>
                </c:pt>
                <c:pt idx="224">
                  <c:v>16.456160848208899</c:v>
                </c:pt>
                <c:pt idx="225">
                  <c:v>20.0108362605202</c:v>
                </c:pt>
                <c:pt idx="226">
                  <c:v>18.292324104470101</c:v>
                </c:pt>
                <c:pt idx="227">
                  <c:v>18.608838375040602</c:v>
                </c:pt>
                <c:pt idx="228">
                  <c:v>24.5409727501224</c:v>
                </c:pt>
                <c:pt idx="229">
                  <c:v>17.524258936914599</c:v>
                </c:pt>
                <c:pt idx="230">
                  <c:v>11.471418727942</c:v>
                </c:pt>
                <c:pt idx="231">
                  <c:v>17.030588645804499</c:v>
                </c:pt>
                <c:pt idx="232">
                  <c:v>16.878449798483899</c:v>
                </c:pt>
                <c:pt idx="233">
                  <c:v>17.997134080535901</c:v>
                </c:pt>
                <c:pt idx="234">
                  <c:v>12.2678822378808</c:v>
                </c:pt>
                <c:pt idx="235">
                  <c:v>17.687272450901499</c:v>
                </c:pt>
                <c:pt idx="236">
                  <c:v>10.476322879502</c:v>
                </c:pt>
                <c:pt idx="237">
                  <c:v>16.416834566655702</c:v>
                </c:pt>
                <c:pt idx="238">
                  <c:v>20.139924602641599</c:v>
                </c:pt>
                <c:pt idx="239">
                  <c:v>9.5743685627850503</c:v>
                </c:pt>
                <c:pt idx="240">
                  <c:v>14.1386721159031</c:v>
                </c:pt>
                <c:pt idx="241">
                  <c:v>14.310721122326999</c:v>
                </c:pt>
                <c:pt idx="242">
                  <c:v>15.8862330560614</c:v>
                </c:pt>
                <c:pt idx="243">
                  <c:v>16.405157016884999</c:v>
                </c:pt>
                <c:pt idx="244">
                  <c:v>18.1066722434648</c:v>
                </c:pt>
                <c:pt idx="245">
                  <c:v>13.684425468094901</c:v>
                </c:pt>
                <c:pt idx="246">
                  <c:v>19.462387725936701</c:v>
                </c:pt>
                <c:pt idx="247">
                  <c:v>21.407842300379102</c:v>
                </c:pt>
                <c:pt idx="248">
                  <c:v>18.826238567273698</c:v>
                </c:pt>
                <c:pt idx="249">
                  <c:v>21.4430855038039</c:v>
                </c:pt>
                <c:pt idx="250">
                  <c:v>15.930240425213301</c:v>
                </c:pt>
                <c:pt idx="251">
                  <c:v>13.099916227041</c:v>
                </c:pt>
                <c:pt idx="252">
                  <c:v>18.507653651987599</c:v>
                </c:pt>
                <c:pt idx="253">
                  <c:v>11.4047817288067</c:v>
                </c:pt>
                <c:pt idx="254">
                  <c:v>19.6718467441647</c:v>
                </c:pt>
                <c:pt idx="255">
                  <c:v>16.727918192167099</c:v>
                </c:pt>
                <c:pt idx="256">
                  <c:v>12.9834243803046</c:v>
                </c:pt>
                <c:pt idx="257">
                  <c:v>21.063705916543601</c:v>
                </c:pt>
                <c:pt idx="258">
                  <c:v>23.065256402364898</c:v>
                </c:pt>
                <c:pt idx="259">
                  <c:v>14.1254891069807</c:v>
                </c:pt>
                <c:pt idx="260">
                  <c:v>18.8541038672935</c:v>
                </c:pt>
                <c:pt idx="261">
                  <c:v>20.6039527611286</c:v>
                </c:pt>
                <c:pt idx="262">
                  <c:v>15.992070063186199</c:v>
                </c:pt>
                <c:pt idx="263">
                  <c:v>16.420562440000801</c:v>
                </c:pt>
                <c:pt idx="264">
                  <c:v>17.438312272577701</c:v>
                </c:pt>
                <c:pt idx="265">
                  <c:v>15.542091969763099</c:v>
                </c:pt>
                <c:pt idx="266">
                  <c:v>20.0039375128102</c:v>
                </c:pt>
                <c:pt idx="267">
                  <c:v>16.881389187454602</c:v>
                </c:pt>
                <c:pt idx="268">
                  <c:v>12.7229024467859</c:v>
                </c:pt>
                <c:pt idx="269">
                  <c:v>27.3931593055433</c:v>
                </c:pt>
                <c:pt idx="270">
                  <c:v>7.1313385030583101</c:v>
                </c:pt>
                <c:pt idx="271">
                  <c:v>23.719808632425899</c:v>
                </c:pt>
                <c:pt idx="272">
                  <c:v>9.7194153368886393</c:v>
                </c:pt>
                <c:pt idx="273">
                  <c:v>20.786979642908499</c:v>
                </c:pt>
                <c:pt idx="274">
                  <c:v>16.0745276898502</c:v>
                </c:pt>
                <c:pt idx="275">
                  <c:v>14.9411782501115</c:v>
                </c:pt>
                <c:pt idx="276">
                  <c:v>10.4730701081121</c:v>
                </c:pt>
                <c:pt idx="277">
                  <c:v>13.204783912446899</c:v>
                </c:pt>
                <c:pt idx="278">
                  <c:v>13.391403642947299</c:v>
                </c:pt>
                <c:pt idx="279">
                  <c:v>12.6145829550019</c:v>
                </c:pt>
                <c:pt idx="280">
                  <c:v>9.3998296012189204</c:v>
                </c:pt>
                <c:pt idx="281">
                  <c:v>17.139777624148799</c:v>
                </c:pt>
                <c:pt idx="282">
                  <c:v>21.639183526535401</c:v>
                </c:pt>
                <c:pt idx="283">
                  <c:v>17.420757933956601</c:v>
                </c:pt>
                <c:pt idx="284">
                  <c:v>16.9138830783095</c:v>
                </c:pt>
                <c:pt idx="285">
                  <c:v>17.969065003004701</c:v>
                </c:pt>
                <c:pt idx="286">
                  <c:v>11.4278773801922</c:v>
                </c:pt>
                <c:pt idx="287">
                  <c:v>14.9582624253009</c:v>
                </c:pt>
                <c:pt idx="288">
                  <c:v>16.693398731462899</c:v>
                </c:pt>
                <c:pt idx="289">
                  <c:v>12.162506938644499</c:v>
                </c:pt>
                <c:pt idx="290">
                  <c:v>15.6652502281068</c:v>
                </c:pt>
                <c:pt idx="291">
                  <c:v>14.982634917851801</c:v>
                </c:pt>
                <c:pt idx="292">
                  <c:v>15.5864172713512</c:v>
                </c:pt>
                <c:pt idx="293">
                  <c:v>16.9107318535121</c:v>
                </c:pt>
                <c:pt idx="294">
                  <c:v>19.8931662084678</c:v>
                </c:pt>
                <c:pt idx="295">
                  <c:v>16.788305896459701</c:v>
                </c:pt>
                <c:pt idx="296">
                  <c:v>15.912108437899599</c:v>
                </c:pt>
                <c:pt idx="297">
                  <c:v>13.6223216289197</c:v>
                </c:pt>
                <c:pt idx="298">
                  <c:v>19.028643251547301</c:v>
                </c:pt>
                <c:pt idx="299">
                  <c:v>15.4850590265149</c:v>
                </c:pt>
                <c:pt idx="300">
                  <c:v>16.158633570509402</c:v>
                </c:pt>
                <c:pt idx="301">
                  <c:v>12.156220309587299</c:v>
                </c:pt>
                <c:pt idx="302">
                  <c:v>13.9592636708845</c:v>
                </c:pt>
                <c:pt idx="303">
                  <c:v>8.9913198144562507</c:v>
                </c:pt>
                <c:pt idx="304">
                  <c:v>25.4976825854624</c:v>
                </c:pt>
                <c:pt idx="305">
                  <c:v>16.401648979754398</c:v>
                </c:pt>
                <c:pt idx="306">
                  <c:v>20.6450932836762</c:v>
                </c:pt>
                <c:pt idx="307">
                  <c:v>16.078790416474199</c:v>
                </c:pt>
                <c:pt idx="308">
                  <c:v>14.1263964171309</c:v>
                </c:pt>
                <c:pt idx="309">
                  <c:v>15.942949931681801</c:v>
                </c:pt>
                <c:pt idx="310">
                  <c:v>23.1445546434921</c:v>
                </c:pt>
                <c:pt idx="311">
                  <c:v>19.843496333057299</c:v>
                </c:pt>
                <c:pt idx="312">
                  <c:v>10.6324259872527</c:v>
                </c:pt>
                <c:pt idx="313">
                  <c:v>11.090668776891899</c:v>
                </c:pt>
                <c:pt idx="314">
                  <c:v>12.785781763651199</c:v>
                </c:pt>
                <c:pt idx="315">
                  <c:v>16.375040206428199</c:v>
                </c:pt>
                <c:pt idx="316">
                  <c:v>9.7385437382674507</c:v>
                </c:pt>
                <c:pt idx="317">
                  <c:v>11.500383255689901</c:v>
                </c:pt>
                <c:pt idx="318">
                  <c:v>14.9680851858589</c:v>
                </c:pt>
                <c:pt idx="319">
                  <c:v>13.3081999739229</c:v>
                </c:pt>
                <c:pt idx="320">
                  <c:v>20.3476454902084</c:v>
                </c:pt>
                <c:pt idx="321">
                  <c:v>16.596934961361001</c:v>
                </c:pt>
                <c:pt idx="322">
                  <c:v>14.128364272809399</c:v>
                </c:pt>
                <c:pt idx="323">
                  <c:v>13.555056763077699</c:v>
                </c:pt>
                <c:pt idx="324">
                  <c:v>18.882964967510699</c:v>
                </c:pt>
                <c:pt idx="325">
                  <c:v>12.2611902967031</c:v>
                </c:pt>
                <c:pt idx="326">
                  <c:v>18.8515361777363</c:v>
                </c:pt>
                <c:pt idx="327">
                  <c:v>11.681077513413101</c:v>
                </c:pt>
                <c:pt idx="328">
                  <c:v>14.541594350367999</c:v>
                </c:pt>
                <c:pt idx="329">
                  <c:v>19.109044540005399</c:v>
                </c:pt>
                <c:pt idx="330">
                  <c:v>15.472707327080199</c:v>
                </c:pt>
                <c:pt idx="331">
                  <c:v>13.4971805584557</c:v>
                </c:pt>
                <c:pt idx="332">
                  <c:v>23.471570857161101</c:v>
                </c:pt>
                <c:pt idx="333">
                  <c:v>11.884509561577699</c:v>
                </c:pt>
                <c:pt idx="334">
                  <c:v>15.4330844114897</c:v>
                </c:pt>
                <c:pt idx="335">
                  <c:v>19.024176290266499</c:v>
                </c:pt>
                <c:pt idx="336">
                  <c:v>14.302976981523001</c:v>
                </c:pt>
                <c:pt idx="337">
                  <c:v>16.819749285384098</c:v>
                </c:pt>
                <c:pt idx="338">
                  <c:v>14.8932358542305</c:v>
                </c:pt>
                <c:pt idx="339">
                  <c:v>14.130457212242</c:v>
                </c:pt>
                <c:pt idx="340">
                  <c:v>15.164260390081999</c:v>
                </c:pt>
                <c:pt idx="341">
                  <c:v>24.961875262468102</c:v>
                </c:pt>
                <c:pt idx="342">
                  <c:v>14.8526805195501</c:v>
                </c:pt>
                <c:pt idx="343">
                  <c:v>8.5278016193631494</c:v>
                </c:pt>
                <c:pt idx="344">
                  <c:v>21.776701362127199</c:v>
                </c:pt>
                <c:pt idx="345">
                  <c:v>17.735462471912498</c:v>
                </c:pt>
                <c:pt idx="346">
                  <c:v>21.1500765689558</c:v>
                </c:pt>
                <c:pt idx="347">
                  <c:v>16.583607444149798</c:v>
                </c:pt>
                <c:pt idx="348">
                  <c:v>17.363326447201601</c:v>
                </c:pt>
                <c:pt idx="349">
                  <c:v>15.4684648602684</c:v>
                </c:pt>
                <c:pt idx="350">
                  <c:v>13.689996751335</c:v>
                </c:pt>
                <c:pt idx="351">
                  <c:v>11.4474149980635</c:v>
                </c:pt>
                <c:pt idx="352">
                  <c:v>21.322325901856601</c:v>
                </c:pt>
                <c:pt idx="353">
                  <c:v>21.7071173452184</c:v>
                </c:pt>
                <c:pt idx="354">
                  <c:v>12.815551180577399</c:v>
                </c:pt>
                <c:pt idx="355">
                  <c:v>19.318462105710299</c:v>
                </c:pt>
                <c:pt idx="356">
                  <c:v>19.444799254843598</c:v>
                </c:pt>
                <c:pt idx="357">
                  <c:v>20.108211453483602</c:v>
                </c:pt>
                <c:pt idx="358">
                  <c:v>19.613979024449598</c:v>
                </c:pt>
                <c:pt idx="359">
                  <c:v>15.7539177192839</c:v>
                </c:pt>
                <c:pt idx="360">
                  <c:v>15.756563588928399</c:v>
                </c:pt>
                <c:pt idx="361">
                  <c:v>21.1982590621021</c:v>
                </c:pt>
                <c:pt idx="362">
                  <c:v>19.445654162639599</c:v>
                </c:pt>
                <c:pt idx="363">
                  <c:v>23.225516850248301</c:v>
                </c:pt>
                <c:pt idx="364">
                  <c:v>19.468265510034101</c:v>
                </c:pt>
                <c:pt idx="365">
                  <c:v>29.584231945505</c:v>
                </c:pt>
                <c:pt idx="366">
                  <c:v>23.520198131039798</c:v>
                </c:pt>
                <c:pt idx="367">
                  <c:v>55.053272983206803</c:v>
                </c:pt>
                <c:pt idx="368">
                  <c:v>40.641623139981697</c:v>
                </c:pt>
                <c:pt idx="369">
                  <c:v>38.066869591755498</c:v>
                </c:pt>
                <c:pt idx="370">
                  <c:v>50.549566333608603</c:v>
                </c:pt>
                <c:pt idx="371">
                  <c:v>44.608099523367102</c:v>
                </c:pt>
                <c:pt idx="372">
                  <c:v>40.1311495026223</c:v>
                </c:pt>
                <c:pt idx="373">
                  <c:v>41.655474231978403</c:v>
                </c:pt>
                <c:pt idx="374">
                  <c:v>34.969866758872698</c:v>
                </c:pt>
                <c:pt idx="375">
                  <c:v>49.864456749436201</c:v>
                </c:pt>
                <c:pt idx="376">
                  <c:v>37.819830967532198</c:v>
                </c:pt>
                <c:pt idx="377">
                  <c:v>42.186908958610402</c:v>
                </c:pt>
                <c:pt idx="378">
                  <c:v>35.146115501261697</c:v>
                </c:pt>
                <c:pt idx="379">
                  <c:v>31.064071709487301</c:v>
                </c:pt>
                <c:pt idx="380">
                  <c:v>50.281003402788002</c:v>
                </c:pt>
                <c:pt idx="381">
                  <c:v>37.518769826371901</c:v>
                </c:pt>
                <c:pt idx="382">
                  <c:v>43.664461189132098</c:v>
                </c:pt>
                <c:pt idx="383">
                  <c:v>32.681337651309398</c:v>
                </c:pt>
                <c:pt idx="384">
                  <c:v>28.710751218104001</c:v>
                </c:pt>
                <c:pt idx="385">
                  <c:v>37.3225405866865</c:v>
                </c:pt>
                <c:pt idx="386">
                  <c:v>20.4095224042883</c:v>
                </c:pt>
                <c:pt idx="387">
                  <c:v>26.137380288214398</c:v>
                </c:pt>
                <c:pt idx="388">
                  <c:v>41.031904426797198</c:v>
                </c:pt>
                <c:pt idx="389">
                  <c:v>32.167245147823699</c:v>
                </c:pt>
                <c:pt idx="390">
                  <c:v>37.342548767596703</c:v>
                </c:pt>
                <c:pt idx="391">
                  <c:v>28.549342242023901</c:v>
                </c:pt>
                <c:pt idx="392">
                  <c:v>32.573396569273903</c:v>
                </c:pt>
                <c:pt idx="393">
                  <c:v>38.602726399625901</c:v>
                </c:pt>
                <c:pt idx="394">
                  <c:v>36.914168294783401</c:v>
                </c:pt>
                <c:pt idx="395">
                  <c:v>34.618863111999303</c:v>
                </c:pt>
                <c:pt idx="396">
                  <c:v>28.852373014674999</c:v>
                </c:pt>
                <c:pt idx="397">
                  <c:v>23.455989438410199</c:v>
                </c:pt>
                <c:pt idx="398">
                  <c:v>25.098604804623701</c:v>
                </c:pt>
                <c:pt idx="399">
                  <c:v>17.819866548210499</c:v>
                </c:pt>
                <c:pt idx="400">
                  <c:v>27.918328940593799</c:v>
                </c:pt>
                <c:pt idx="401">
                  <c:v>16.610119713101401</c:v>
                </c:pt>
                <c:pt idx="402">
                  <c:v>28.6851072101685</c:v>
                </c:pt>
                <c:pt idx="403">
                  <c:v>29.277676473421099</c:v>
                </c:pt>
                <c:pt idx="404">
                  <c:v>30.389728360605101</c:v>
                </c:pt>
                <c:pt idx="405">
                  <c:v>31.344043821007901</c:v>
                </c:pt>
                <c:pt idx="406">
                  <c:v>29.591364194088399</c:v>
                </c:pt>
                <c:pt idx="407">
                  <c:v>27.086624676132001</c:v>
                </c:pt>
                <c:pt idx="408">
                  <c:v>33.7576212325936</c:v>
                </c:pt>
                <c:pt idx="409">
                  <c:v>28.5836290989355</c:v>
                </c:pt>
                <c:pt idx="410">
                  <c:v>33.080044561617598</c:v>
                </c:pt>
                <c:pt idx="411">
                  <c:v>28.4624709772757</c:v>
                </c:pt>
                <c:pt idx="412">
                  <c:v>34.260374376294202</c:v>
                </c:pt>
                <c:pt idx="413">
                  <c:v>22.9513776491948</c:v>
                </c:pt>
                <c:pt idx="414">
                  <c:v>24.618523169538001</c:v>
                </c:pt>
                <c:pt idx="415">
                  <c:v>20.5832133660886</c:v>
                </c:pt>
                <c:pt idx="416">
                  <c:v>17.713112842428998</c:v>
                </c:pt>
                <c:pt idx="417">
                  <c:v>34.484315544000097</c:v>
                </c:pt>
                <c:pt idx="418">
                  <c:v>27.3101176125999</c:v>
                </c:pt>
                <c:pt idx="419">
                  <c:v>35.022885058335298</c:v>
                </c:pt>
                <c:pt idx="420">
                  <c:v>31.418201421229298</c:v>
                </c:pt>
                <c:pt idx="421">
                  <c:v>31.565968338034601</c:v>
                </c:pt>
                <c:pt idx="422">
                  <c:v>22.484409449743801</c:v>
                </c:pt>
                <c:pt idx="423">
                  <c:v>30.210651880786902</c:v>
                </c:pt>
                <c:pt idx="424">
                  <c:v>32.716477051804702</c:v>
                </c:pt>
                <c:pt idx="425">
                  <c:v>27.0425081762228</c:v>
                </c:pt>
                <c:pt idx="426">
                  <c:v>22.5245977783831</c:v>
                </c:pt>
                <c:pt idx="427">
                  <c:v>23.362127526654401</c:v>
                </c:pt>
                <c:pt idx="428">
                  <c:v>28.5592571898909</c:v>
                </c:pt>
                <c:pt idx="429">
                  <c:v>18.017050155893301</c:v>
                </c:pt>
                <c:pt idx="430">
                  <c:v>33.773443686952099</c:v>
                </c:pt>
                <c:pt idx="431">
                  <c:v>26.484919937599201</c:v>
                </c:pt>
                <c:pt idx="432">
                  <c:v>26.7349607953497</c:v>
                </c:pt>
                <c:pt idx="433">
                  <c:v>25.114697485085699</c:v>
                </c:pt>
                <c:pt idx="434">
                  <c:v>19.997625246914801</c:v>
                </c:pt>
                <c:pt idx="435">
                  <c:v>18.893766006758401</c:v>
                </c:pt>
                <c:pt idx="436">
                  <c:v>23.796637344877599</c:v>
                </c:pt>
                <c:pt idx="437">
                  <c:v>26.308530351956001</c:v>
                </c:pt>
                <c:pt idx="438">
                  <c:v>21.909128724258299</c:v>
                </c:pt>
                <c:pt idx="439">
                  <c:v>31.640357348654099</c:v>
                </c:pt>
                <c:pt idx="440">
                  <c:v>17.894114609056501</c:v>
                </c:pt>
                <c:pt idx="441">
                  <c:v>23.807337577649101</c:v>
                </c:pt>
                <c:pt idx="442">
                  <c:v>30.7366725453677</c:v>
                </c:pt>
                <c:pt idx="443">
                  <c:v>13.3195636439683</c:v>
                </c:pt>
                <c:pt idx="444">
                  <c:v>23.584241710238601</c:v>
                </c:pt>
                <c:pt idx="445">
                  <c:v>24.513677489148801</c:v>
                </c:pt>
                <c:pt idx="446">
                  <c:v>27.1195099950152</c:v>
                </c:pt>
                <c:pt idx="447">
                  <c:v>20.237680000756502</c:v>
                </c:pt>
                <c:pt idx="448">
                  <c:v>20.337063522972201</c:v>
                </c:pt>
                <c:pt idx="449">
                  <c:v>24.1930691574474</c:v>
                </c:pt>
                <c:pt idx="450">
                  <c:v>27.1372258596809</c:v>
                </c:pt>
                <c:pt idx="451">
                  <c:v>30.3870432441365</c:v>
                </c:pt>
                <c:pt idx="452">
                  <c:v>26.988324043490699</c:v>
                </c:pt>
                <c:pt idx="453">
                  <c:v>20.6226175779566</c:v>
                </c:pt>
                <c:pt idx="454">
                  <c:v>27.241937434438999</c:v>
                </c:pt>
                <c:pt idx="455">
                  <c:v>29.446276026290999</c:v>
                </c:pt>
                <c:pt idx="456">
                  <c:v>25.0130873974142</c:v>
                </c:pt>
                <c:pt idx="457">
                  <c:v>23.865362828342999</c:v>
                </c:pt>
                <c:pt idx="458">
                  <c:v>20.259175192849401</c:v>
                </c:pt>
                <c:pt idx="459">
                  <c:v>29.027494827765999</c:v>
                </c:pt>
                <c:pt idx="460">
                  <c:v>14.986006490075299</c:v>
                </c:pt>
                <c:pt idx="461">
                  <c:v>28.067301118842</c:v>
                </c:pt>
                <c:pt idx="462">
                  <c:v>25.723266316587999</c:v>
                </c:pt>
                <c:pt idx="463">
                  <c:v>18.211223187461002</c:v>
                </c:pt>
                <c:pt idx="464">
                  <c:v>21.055493668193002</c:v>
                </c:pt>
                <c:pt idx="465">
                  <c:v>23.165200157655999</c:v>
                </c:pt>
                <c:pt idx="466">
                  <c:v>29.7220442441842</c:v>
                </c:pt>
                <c:pt idx="467">
                  <c:v>28.2732092006733</c:v>
                </c:pt>
                <c:pt idx="468">
                  <c:v>25.4539629699979</c:v>
                </c:pt>
                <c:pt idx="469">
                  <c:v>18.8049367426615</c:v>
                </c:pt>
                <c:pt idx="470">
                  <c:v>19.554116324472201</c:v>
                </c:pt>
                <c:pt idx="471">
                  <c:v>28.746283987023901</c:v>
                </c:pt>
                <c:pt idx="472">
                  <c:v>28.743201782175699</c:v>
                </c:pt>
                <c:pt idx="473">
                  <c:v>23.704693681013101</c:v>
                </c:pt>
                <c:pt idx="474">
                  <c:v>30.641571323912199</c:v>
                </c:pt>
                <c:pt idx="475">
                  <c:v>25.609130359026</c:v>
                </c:pt>
                <c:pt idx="476">
                  <c:v>25.182843247722399</c:v>
                </c:pt>
                <c:pt idx="477">
                  <c:v>21.882597031179198</c:v>
                </c:pt>
                <c:pt idx="478">
                  <c:v>21.749058541111498</c:v>
                </c:pt>
                <c:pt idx="479">
                  <c:v>21.867001053801001</c:v>
                </c:pt>
                <c:pt idx="480">
                  <c:v>24.208176854381701</c:v>
                </c:pt>
                <c:pt idx="481">
                  <c:v>27.595616679939901</c:v>
                </c:pt>
                <c:pt idx="482">
                  <c:v>26.5408738793375</c:v>
                </c:pt>
                <c:pt idx="483">
                  <c:v>21.434889425804801</c:v>
                </c:pt>
                <c:pt idx="484">
                  <c:v>20.421763715108099</c:v>
                </c:pt>
                <c:pt idx="485">
                  <c:v>17.086798055502399</c:v>
                </c:pt>
                <c:pt idx="486">
                  <c:v>35.653001191291096</c:v>
                </c:pt>
                <c:pt idx="487">
                  <c:v>32.650058229581198</c:v>
                </c:pt>
                <c:pt idx="488">
                  <c:v>20.272170664085799</c:v>
                </c:pt>
                <c:pt idx="489">
                  <c:v>16.741650042419799</c:v>
                </c:pt>
                <c:pt idx="490">
                  <c:v>26.679508869284899</c:v>
                </c:pt>
                <c:pt idx="491">
                  <c:v>28.369765287965802</c:v>
                </c:pt>
                <c:pt idx="492">
                  <c:v>15.5460666438454</c:v>
                </c:pt>
                <c:pt idx="493">
                  <c:v>31.944731440016099</c:v>
                </c:pt>
                <c:pt idx="494">
                  <c:v>29.447525940287601</c:v>
                </c:pt>
                <c:pt idx="495">
                  <c:v>23.759527082124599</c:v>
                </c:pt>
                <c:pt idx="496">
                  <c:v>17.956056712577599</c:v>
                </c:pt>
                <c:pt idx="497">
                  <c:v>18.9098289062009</c:v>
                </c:pt>
                <c:pt idx="498">
                  <c:v>19.627809332079401</c:v>
                </c:pt>
                <c:pt idx="499">
                  <c:v>22.202908210459501</c:v>
                </c:pt>
                <c:pt idx="500">
                  <c:v>17.905353575329201</c:v>
                </c:pt>
                <c:pt idx="501">
                  <c:v>19.961187641398201</c:v>
                </c:pt>
                <c:pt idx="502">
                  <c:v>29.224411215275001</c:v>
                </c:pt>
                <c:pt idx="503">
                  <c:v>29.939483135078799</c:v>
                </c:pt>
                <c:pt idx="504">
                  <c:v>22.680144726693399</c:v>
                </c:pt>
                <c:pt idx="505">
                  <c:v>25.240210907433902</c:v>
                </c:pt>
                <c:pt idx="506">
                  <c:v>26.278674606183401</c:v>
                </c:pt>
                <c:pt idx="507">
                  <c:v>24.639946913437399</c:v>
                </c:pt>
                <c:pt idx="508">
                  <c:v>24.431841239161798</c:v>
                </c:pt>
                <c:pt idx="509">
                  <c:v>16.008028038250899</c:v>
                </c:pt>
                <c:pt idx="510">
                  <c:v>27.4427388358414</c:v>
                </c:pt>
                <c:pt idx="511">
                  <c:v>18.871694649551898</c:v>
                </c:pt>
                <c:pt idx="512">
                  <c:v>26.549787022256499</c:v>
                </c:pt>
                <c:pt idx="513">
                  <c:v>25.1473795753056</c:v>
                </c:pt>
                <c:pt idx="514">
                  <c:v>22.188530776221899</c:v>
                </c:pt>
                <c:pt idx="515">
                  <c:v>19.508251315693599</c:v>
                </c:pt>
                <c:pt idx="516">
                  <c:v>25.484945718843701</c:v>
                </c:pt>
                <c:pt idx="517">
                  <c:v>15.005272630194</c:v>
                </c:pt>
                <c:pt idx="518">
                  <c:v>16.645570213292501</c:v>
                </c:pt>
                <c:pt idx="519">
                  <c:v>22.548276559604201</c:v>
                </c:pt>
                <c:pt idx="520">
                  <c:v>20.690585881800999</c:v>
                </c:pt>
                <c:pt idx="521">
                  <c:v>21.744058313659</c:v>
                </c:pt>
                <c:pt idx="522">
                  <c:v>24.021769131640301</c:v>
                </c:pt>
                <c:pt idx="523">
                  <c:v>24.6227836676625</c:v>
                </c:pt>
                <c:pt idx="524">
                  <c:v>13.780329306778601</c:v>
                </c:pt>
                <c:pt idx="525">
                  <c:v>22.728454795754899</c:v>
                </c:pt>
                <c:pt idx="526">
                  <c:v>18.2327832134586</c:v>
                </c:pt>
                <c:pt idx="527">
                  <c:v>19.663157956452</c:v>
                </c:pt>
                <c:pt idx="528">
                  <c:v>18.947324390660999</c:v>
                </c:pt>
                <c:pt idx="529">
                  <c:v>25.6420927812472</c:v>
                </c:pt>
                <c:pt idx="530">
                  <c:v>25.682313534335599</c:v>
                </c:pt>
                <c:pt idx="531">
                  <c:v>20.233792883276902</c:v>
                </c:pt>
                <c:pt idx="532">
                  <c:v>30.056873102418201</c:v>
                </c:pt>
                <c:pt idx="533">
                  <c:v>21.546323962730401</c:v>
                </c:pt>
                <c:pt idx="534">
                  <c:v>12.934035619113301</c:v>
                </c:pt>
                <c:pt idx="535">
                  <c:v>22.505952023699201</c:v>
                </c:pt>
                <c:pt idx="536">
                  <c:v>23.988462222454999</c:v>
                </c:pt>
                <c:pt idx="537">
                  <c:v>21.686029830412298</c:v>
                </c:pt>
                <c:pt idx="538">
                  <c:v>23.1841537408738</c:v>
                </c:pt>
                <c:pt idx="539">
                  <c:v>22.159493415865299</c:v>
                </c:pt>
                <c:pt idx="540">
                  <c:v>24.711260385589899</c:v>
                </c:pt>
                <c:pt idx="541">
                  <c:v>20.2748989949079</c:v>
                </c:pt>
                <c:pt idx="542">
                  <c:v>28.343132744074801</c:v>
                </c:pt>
                <c:pt idx="543">
                  <c:v>19.084460533914001</c:v>
                </c:pt>
                <c:pt idx="544">
                  <c:v>20.887282730960901</c:v>
                </c:pt>
                <c:pt idx="545">
                  <c:v>14.0383662149559</c:v>
                </c:pt>
                <c:pt idx="546">
                  <c:v>22.1414461763462</c:v>
                </c:pt>
                <c:pt idx="547">
                  <c:v>16.023880379368102</c:v>
                </c:pt>
                <c:pt idx="548">
                  <c:v>22.821940997184299</c:v>
                </c:pt>
                <c:pt idx="549">
                  <c:v>13.8453126869887</c:v>
                </c:pt>
                <c:pt idx="550">
                  <c:v>30.5654056852099</c:v>
                </c:pt>
                <c:pt idx="551">
                  <c:v>24.408584335101601</c:v>
                </c:pt>
                <c:pt idx="552">
                  <c:v>18.7461395987564</c:v>
                </c:pt>
                <c:pt idx="553">
                  <c:v>23.918135947604998</c:v>
                </c:pt>
                <c:pt idx="554">
                  <c:v>19.834977174974199</c:v>
                </c:pt>
                <c:pt idx="555">
                  <c:v>22.117107819787499</c:v>
                </c:pt>
                <c:pt idx="556">
                  <c:v>28.0020460613325</c:v>
                </c:pt>
                <c:pt idx="557">
                  <c:v>30.255545220494799</c:v>
                </c:pt>
                <c:pt idx="558">
                  <c:v>25.9644208741692</c:v>
                </c:pt>
                <c:pt idx="559">
                  <c:v>25.130417737000698</c:v>
                </c:pt>
                <c:pt idx="560">
                  <c:v>25.484308051658999</c:v>
                </c:pt>
                <c:pt idx="561">
                  <c:v>17.771295098804401</c:v>
                </c:pt>
                <c:pt idx="562">
                  <c:v>21.584718388149099</c:v>
                </c:pt>
                <c:pt idx="563">
                  <c:v>25.603197174071202</c:v>
                </c:pt>
                <c:pt idx="564">
                  <c:v>30.081769395028001</c:v>
                </c:pt>
                <c:pt idx="565">
                  <c:v>26.543123741579301</c:v>
                </c:pt>
                <c:pt idx="566">
                  <c:v>19.544858114151999</c:v>
                </c:pt>
                <c:pt idx="567">
                  <c:v>27.344938923312899</c:v>
                </c:pt>
                <c:pt idx="568">
                  <c:v>16.2898906090557</c:v>
                </c:pt>
                <c:pt idx="569">
                  <c:v>30.375126922690601</c:v>
                </c:pt>
                <c:pt idx="570">
                  <c:v>25.148878373559299</c:v>
                </c:pt>
                <c:pt idx="571">
                  <c:v>20.533304042791698</c:v>
                </c:pt>
                <c:pt idx="572">
                  <c:v>22.603195882700302</c:v>
                </c:pt>
                <c:pt idx="573">
                  <c:v>20.676933277472202</c:v>
                </c:pt>
                <c:pt idx="574">
                  <c:v>21.728494678981999</c:v>
                </c:pt>
                <c:pt idx="575">
                  <c:v>26.207231126187999</c:v>
                </c:pt>
                <c:pt idx="576">
                  <c:v>23.863597678944</c:v>
                </c:pt>
                <c:pt idx="577">
                  <c:v>31.150206338950898</c:v>
                </c:pt>
                <c:pt idx="578">
                  <c:v>25.3740201861809</c:v>
                </c:pt>
                <c:pt idx="579">
                  <c:v>21.581209128451</c:v>
                </c:pt>
                <c:pt idx="580">
                  <c:v>30.077131295327099</c:v>
                </c:pt>
                <c:pt idx="581">
                  <c:v>23.646534710617701</c:v>
                </c:pt>
                <c:pt idx="582">
                  <c:v>13.3499840605358</c:v>
                </c:pt>
                <c:pt idx="583">
                  <c:v>24.199078229657299</c:v>
                </c:pt>
                <c:pt idx="584">
                  <c:v>23.507259256711301</c:v>
                </c:pt>
                <c:pt idx="585">
                  <c:v>22.473012269325</c:v>
                </c:pt>
                <c:pt idx="586">
                  <c:v>25.138778854160901</c:v>
                </c:pt>
                <c:pt idx="587">
                  <c:v>15.9761855046661</c:v>
                </c:pt>
                <c:pt idx="588">
                  <c:v>26.478658954237599</c:v>
                </c:pt>
                <c:pt idx="589">
                  <c:v>19.690992126506799</c:v>
                </c:pt>
                <c:pt idx="590">
                  <c:v>12.791547530979599</c:v>
                </c:pt>
                <c:pt idx="591">
                  <c:v>24.381048410393898</c:v>
                </c:pt>
                <c:pt idx="592">
                  <c:v>20.8631584147398</c:v>
                </c:pt>
                <c:pt idx="593">
                  <c:v>16.0820975791165</c:v>
                </c:pt>
                <c:pt idx="594">
                  <c:v>24.327879406729</c:v>
                </c:pt>
                <c:pt idx="595">
                  <c:v>21.0851098476567</c:v>
                </c:pt>
                <c:pt idx="596">
                  <c:v>27.668872972448298</c:v>
                </c:pt>
                <c:pt idx="597">
                  <c:v>19.624154103487399</c:v>
                </c:pt>
                <c:pt idx="598">
                  <c:v>26.300738702411</c:v>
                </c:pt>
                <c:pt idx="599">
                  <c:v>23.833276900219399</c:v>
                </c:pt>
                <c:pt idx="600">
                  <c:v>28.883211542967398</c:v>
                </c:pt>
                <c:pt idx="601">
                  <c:v>25.4932556602086</c:v>
                </c:pt>
                <c:pt idx="602">
                  <c:v>20.5445761937181</c:v>
                </c:pt>
                <c:pt idx="603">
                  <c:v>25.082202770235</c:v>
                </c:pt>
                <c:pt idx="604">
                  <c:v>21.165964858940701</c:v>
                </c:pt>
                <c:pt idx="605">
                  <c:v>22.608234416757</c:v>
                </c:pt>
                <c:pt idx="606">
                  <c:v>28.593800407282998</c:v>
                </c:pt>
                <c:pt idx="607">
                  <c:v>21.1068603616411</c:v>
                </c:pt>
                <c:pt idx="608">
                  <c:v>28.486654379726801</c:v>
                </c:pt>
                <c:pt idx="609">
                  <c:v>21.2593379244517</c:v>
                </c:pt>
                <c:pt idx="610">
                  <c:v>17.043921280641399</c:v>
                </c:pt>
                <c:pt idx="611">
                  <c:v>18.5978651064822</c:v>
                </c:pt>
                <c:pt idx="612">
                  <c:v>23.8275879614554</c:v>
                </c:pt>
                <c:pt idx="613">
                  <c:v>21.626232310176501</c:v>
                </c:pt>
                <c:pt idx="614">
                  <c:v>17.019511254708998</c:v>
                </c:pt>
                <c:pt idx="615">
                  <c:v>23.874219241725601</c:v>
                </c:pt>
                <c:pt idx="616">
                  <c:v>23.512351951425199</c:v>
                </c:pt>
                <c:pt idx="617">
                  <c:v>15.2509303309236</c:v>
                </c:pt>
                <c:pt idx="618">
                  <c:v>29.644018361227499</c:v>
                </c:pt>
                <c:pt idx="619">
                  <c:v>25.653088203855699</c:v>
                </c:pt>
                <c:pt idx="620">
                  <c:v>27.9432616633107</c:v>
                </c:pt>
                <c:pt idx="621">
                  <c:v>23.848637241321001</c:v>
                </c:pt>
                <c:pt idx="622">
                  <c:v>24.944809455302501</c:v>
                </c:pt>
                <c:pt idx="623">
                  <c:v>23.0400330316603</c:v>
                </c:pt>
                <c:pt idx="624">
                  <c:v>12.4708671628137</c:v>
                </c:pt>
                <c:pt idx="625">
                  <c:v>27.506587595416502</c:v>
                </c:pt>
                <c:pt idx="626">
                  <c:v>25.359176484112599</c:v>
                </c:pt>
                <c:pt idx="627">
                  <c:v>23.4975820038009</c:v>
                </c:pt>
                <c:pt idx="628">
                  <c:v>31.5339710042938</c:v>
                </c:pt>
                <c:pt idx="629">
                  <c:v>23.4354679313359</c:v>
                </c:pt>
                <c:pt idx="630">
                  <c:v>28.058413168852301</c:v>
                </c:pt>
                <c:pt idx="631">
                  <c:v>16.3197528367293</c:v>
                </c:pt>
                <c:pt idx="632">
                  <c:v>29.100918140794501</c:v>
                </c:pt>
                <c:pt idx="633">
                  <c:v>14.2482183361304</c:v>
                </c:pt>
                <c:pt idx="634">
                  <c:v>23.479489221904899</c:v>
                </c:pt>
                <c:pt idx="635">
                  <c:v>15.2260018962763</c:v>
                </c:pt>
                <c:pt idx="636">
                  <c:v>17.746929255784899</c:v>
                </c:pt>
                <c:pt idx="637">
                  <c:v>21.8287315994008</c:v>
                </c:pt>
                <c:pt idx="638">
                  <c:v>19.364729364625401</c:v>
                </c:pt>
                <c:pt idx="639">
                  <c:v>18.106667451613099</c:v>
                </c:pt>
                <c:pt idx="640">
                  <c:v>25.1217721316014</c:v>
                </c:pt>
                <c:pt idx="641">
                  <c:v>22.619597405606999</c:v>
                </c:pt>
                <c:pt idx="642">
                  <c:v>14.672109581133499</c:v>
                </c:pt>
                <c:pt idx="643">
                  <c:v>20.381287610379999</c:v>
                </c:pt>
                <c:pt idx="644">
                  <c:v>23.593295223449299</c:v>
                </c:pt>
                <c:pt idx="645">
                  <c:v>20.444391707333502</c:v>
                </c:pt>
                <c:pt idx="646">
                  <c:v>22.769233757144299</c:v>
                </c:pt>
                <c:pt idx="647">
                  <c:v>21.675660071162</c:v>
                </c:pt>
                <c:pt idx="648">
                  <c:v>28.754860559354501</c:v>
                </c:pt>
                <c:pt idx="649">
                  <c:v>25.3405637743714</c:v>
                </c:pt>
                <c:pt idx="650">
                  <c:v>20.320906448579901</c:v>
                </c:pt>
                <c:pt idx="651">
                  <c:v>27.575678005879801</c:v>
                </c:pt>
                <c:pt idx="652">
                  <c:v>17.8296386277223</c:v>
                </c:pt>
                <c:pt idx="653">
                  <c:v>18.7280200890449</c:v>
                </c:pt>
                <c:pt idx="654">
                  <c:v>17.651678470741501</c:v>
                </c:pt>
                <c:pt idx="655">
                  <c:v>24.2010909982199</c:v>
                </c:pt>
                <c:pt idx="656">
                  <c:v>30.155345920784502</c:v>
                </c:pt>
                <c:pt idx="657">
                  <c:v>28.009955009043299</c:v>
                </c:pt>
                <c:pt idx="658">
                  <c:v>20.930304213346101</c:v>
                </c:pt>
                <c:pt idx="659">
                  <c:v>27.598151338333</c:v>
                </c:pt>
                <c:pt idx="660">
                  <c:v>27.7352578708911</c:v>
                </c:pt>
                <c:pt idx="661">
                  <c:v>22.367599483740399</c:v>
                </c:pt>
                <c:pt idx="662">
                  <c:v>25.260682107708998</c:v>
                </c:pt>
                <c:pt idx="663">
                  <c:v>24.5444208592146</c:v>
                </c:pt>
                <c:pt idx="664">
                  <c:v>19.968659685892</c:v>
                </c:pt>
                <c:pt idx="665">
                  <c:v>24.294580158669</c:v>
                </c:pt>
                <c:pt idx="666">
                  <c:v>20.822134626777299</c:v>
                </c:pt>
                <c:pt idx="667">
                  <c:v>23.219939773683699</c:v>
                </c:pt>
                <c:pt idx="668">
                  <c:v>32.459403256958602</c:v>
                </c:pt>
                <c:pt idx="669">
                  <c:v>19.9805794995791</c:v>
                </c:pt>
                <c:pt idx="670">
                  <c:v>20.949730411975999</c:v>
                </c:pt>
                <c:pt idx="671">
                  <c:v>28.888248374132701</c:v>
                </c:pt>
                <c:pt idx="672">
                  <c:v>25.817572627080001</c:v>
                </c:pt>
                <c:pt idx="673">
                  <c:v>20.8035104654947</c:v>
                </c:pt>
                <c:pt idx="674">
                  <c:v>19.741911307311099</c:v>
                </c:pt>
                <c:pt idx="675">
                  <c:v>23.117435167277399</c:v>
                </c:pt>
                <c:pt idx="676">
                  <c:v>32.844866042205503</c:v>
                </c:pt>
                <c:pt idx="677">
                  <c:v>24.870248490374099</c:v>
                </c:pt>
                <c:pt idx="678">
                  <c:v>23.157060066890701</c:v>
                </c:pt>
                <c:pt idx="679">
                  <c:v>21.422632271194999</c:v>
                </c:pt>
                <c:pt idx="680">
                  <c:v>35.850283072737</c:v>
                </c:pt>
                <c:pt idx="681">
                  <c:v>18.376285571470099</c:v>
                </c:pt>
                <c:pt idx="682">
                  <c:v>24.6810732603814</c:v>
                </c:pt>
                <c:pt idx="683">
                  <c:v>27.740050695846001</c:v>
                </c:pt>
                <c:pt idx="684">
                  <c:v>29.560032480136002</c:v>
                </c:pt>
                <c:pt idx="685">
                  <c:v>20.041924825720201</c:v>
                </c:pt>
                <c:pt idx="686">
                  <c:v>28.026190872413299</c:v>
                </c:pt>
                <c:pt idx="687">
                  <c:v>26.946646531458601</c:v>
                </c:pt>
                <c:pt idx="688">
                  <c:v>30.373386303257298</c:v>
                </c:pt>
                <c:pt idx="689">
                  <c:v>22.41003836298</c:v>
                </c:pt>
                <c:pt idx="690">
                  <c:v>27.3241882009061</c:v>
                </c:pt>
                <c:pt idx="691">
                  <c:v>22.015923427784301</c:v>
                </c:pt>
                <c:pt idx="692">
                  <c:v>30.341184793727798</c:v>
                </c:pt>
                <c:pt idx="693">
                  <c:v>17.7236753106117</c:v>
                </c:pt>
                <c:pt idx="694">
                  <c:v>29.783712833185199</c:v>
                </c:pt>
                <c:pt idx="695">
                  <c:v>23.892661703712601</c:v>
                </c:pt>
                <c:pt idx="696">
                  <c:v>30.320712031959701</c:v>
                </c:pt>
                <c:pt idx="697">
                  <c:v>30.1880565071706</c:v>
                </c:pt>
                <c:pt idx="698">
                  <c:v>31.080690901259999</c:v>
                </c:pt>
                <c:pt idx="699">
                  <c:v>20.354183458365199</c:v>
                </c:pt>
                <c:pt idx="700">
                  <c:v>27.482094236895801</c:v>
                </c:pt>
                <c:pt idx="701">
                  <c:v>27.658764953454501</c:v>
                </c:pt>
                <c:pt idx="702">
                  <c:v>23.594317078786599</c:v>
                </c:pt>
                <c:pt idx="703">
                  <c:v>33.346533552471698</c:v>
                </c:pt>
                <c:pt idx="704">
                  <c:v>31.588827518212899</c:v>
                </c:pt>
                <c:pt idx="705">
                  <c:v>26.043686489102001</c:v>
                </c:pt>
                <c:pt idx="706">
                  <c:v>37.589755718827</c:v>
                </c:pt>
                <c:pt idx="707">
                  <c:v>27.351958505075402</c:v>
                </c:pt>
                <c:pt idx="708">
                  <c:v>35.874868154794903</c:v>
                </c:pt>
                <c:pt idx="709">
                  <c:v>28.2277482743017</c:v>
                </c:pt>
                <c:pt idx="710">
                  <c:v>27.225032281827801</c:v>
                </c:pt>
                <c:pt idx="711">
                  <c:v>32.103153022331</c:v>
                </c:pt>
                <c:pt idx="712">
                  <c:v>34.634394442008798</c:v>
                </c:pt>
                <c:pt idx="713">
                  <c:v>34.075683013168998</c:v>
                </c:pt>
                <c:pt idx="714">
                  <c:v>31.672282836918001</c:v>
                </c:pt>
                <c:pt idx="715">
                  <c:v>22.871487730609299</c:v>
                </c:pt>
                <c:pt idx="716">
                  <c:v>42.022605790579398</c:v>
                </c:pt>
                <c:pt idx="717">
                  <c:v>35.9054682057969</c:v>
                </c:pt>
                <c:pt idx="718">
                  <c:v>35.7009955088567</c:v>
                </c:pt>
                <c:pt idx="719">
                  <c:v>38.978705686934497</c:v>
                </c:pt>
                <c:pt idx="720">
                  <c:v>33.636587451485603</c:v>
                </c:pt>
                <c:pt idx="721">
                  <c:v>27.705977181018799</c:v>
                </c:pt>
                <c:pt idx="722">
                  <c:v>50.079506958340701</c:v>
                </c:pt>
                <c:pt idx="723">
                  <c:v>46.408082720746997</c:v>
                </c:pt>
                <c:pt idx="724">
                  <c:v>42.958073616635801</c:v>
                </c:pt>
                <c:pt idx="725">
                  <c:v>44.2455018115907</c:v>
                </c:pt>
                <c:pt idx="726">
                  <c:v>44.546607716051497</c:v>
                </c:pt>
                <c:pt idx="727">
                  <c:v>43.025301861476699</c:v>
                </c:pt>
                <c:pt idx="728">
                  <c:v>58.338458164094902</c:v>
                </c:pt>
                <c:pt idx="729">
                  <c:v>52.881335685240003</c:v>
                </c:pt>
                <c:pt idx="730">
                  <c:v>60.640606084459399</c:v>
                </c:pt>
                <c:pt idx="731">
                  <c:v>97.430628219739305</c:v>
                </c:pt>
                <c:pt idx="732">
                  <c:v>295.04036169148497</c:v>
                </c:pt>
                <c:pt idx="733">
                  <c:v>381.97688794170602</c:v>
                </c:pt>
                <c:pt idx="734">
                  <c:v>335.16991855244601</c:v>
                </c:pt>
                <c:pt idx="735">
                  <c:v>332.07316729155099</c:v>
                </c:pt>
                <c:pt idx="736">
                  <c:v>314.56121881666201</c:v>
                </c:pt>
                <c:pt idx="737">
                  <c:v>309.92775519301699</c:v>
                </c:pt>
                <c:pt idx="738">
                  <c:v>308.60870419350198</c:v>
                </c:pt>
                <c:pt idx="739">
                  <c:v>304.59091089353899</c:v>
                </c:pt>
                <c:pt idx="740">
                  <c:v>287.02498255810201</c:v>
                </c:pt>
                <c:pt idx="741">
                  <c:v>268.10829334024999</c:v>
                </c:pt>
                <c:pt idx="742">
                  <c:v>263.19680722298199</c:v>
                </c:pt>
                <c:pt idx="743">
                  <c:v>238.945949079244</c:v>
                </c:pt>
                <c:pt idx="744">
                  <c:v>248.82517631508301</c:v>
                </c:pt>
                <c:pt idx="745">
                  <c:v>268.05516352876202</c:v>
                </c:pt>
                <c:pt idx="746">
                  <c:v>245.91417564344999</c:v>
                </c:pt>
                <c:pt idx="747">
                  <c:v>220.59776036648799</c:v>
                </c:pt>
                <c:pt idx="748">
                  <c:v>224.65928400106401</c:v>
                </c:pt>
                <c:pt idx="749">
                  <c:v>228.05049773449301</c:v>
                </c:pt>
                <c:pt idx="750">
                  <c:v>197.35721258241401</c:v>
                </c:pt>
                <c:pt idx="751">
                  <c:v>220.334628926562</c:v>
                </c:pt>
                <c:pt idx="752">
                  <c:v>254.21217221532399</c:v>
                </c:pt>
                <c:pt idx="753">
                  <c:v>228.74987370301</c:v>
                </c:pt>
                <c:pt idx="754">
                  <c:v>235.298202968147</c:v>
                </c:pt>
                <c:pt idx="755">
                  <c:v>212.94363262793499</c:v>
                </c:pt>
                <c:pt idx="756">
                  <c:v>202.31005071306299</c:v>
                </c:pt>
                <c:pt idx="757">
                  <c:v>201.727927594758</c:v>
                </c:pt>
                <c:pt idx="758">
                  <c:v>200.09568373767101</c:v>
                </c:pt>
                <c:pt idx="759">
                  <c:v>230.946253059691</c:v>
                </c:pt>
                <c:pt idx="760">
                  <c:v>211.53144213966101</c:v>
                </c:pt>
                <c:pt idx="761">
                  <c:v>208.31685955656599</c:v>
                </c:pt>
                <c:pt idx="762">
                  <c:v>198.93173597231501</c:v>
                </c:pt>
                <c:pt idx="763">
                  <c:v>198.115265842996</c:v>
                </c:pt>
                <c:pt idx="764">
                  <c:v>204.286748105718</c:v>
                </c:pt>
                <c:pt idx="765">
                  <c:v>164.410002185595</c:v>
                </c:pt>
                <c:pt idx="766">
                  <c:v>192.13634503393399</c:v>
                </c:pt>
                <c:pt idx="767">
                  <c:v>238.54653498474099</c:v>
                </c:pt>
                <c:pt idx="768">
                  <c:v>189.402059945286</c:v>
                </c:pt>
                <c:pt idx="769">
                  <c:v>192.51927034290401</c:v>
                </c:pt>
                <c:pt idx="770">
                  <c:v>195.35858243538399</c:v>
                </c:pt>
                <c:pt idx="771">
                  <c:v>194.23984474128599</c:v>
                </c:pt>
                <c:pt idx="772">
                  <c:v>182.08264060625601</c:v>
                </c:pt>
                <c:pt idx="773">
                  <c:v>208.775480473465</c:v>
                </c:pt>
                <c:pt idx="774">
                  <c:v>201.27065199631599</c:v>
                </c:pt>
                <c:pt idx="775">
                  <c:v>183.630242433717</c:v>
                </c:pt>
                <c:pt idx="776">
                  <c:v>184.31581319060601</c:v>
                </c:pt>
                <c:pt idx="777">
                  <c:v>185.910516637071</c:v>
                </c:pt>
                <c:pt idx="778">
                  <c:v>180.420700133868</c:v>
                </c:pt>
                <c:pt idx="779">
                  <c:v>203.314223468168</c:v>
                </c:pt>
                <c:pt idx="780">
                  <c:v>185.25273094995899</c:v>
                </c:pt>
                <c:pt idx="781">
                  <c:v>208.813419860224</c:v>
                </c:pt>
                <c:pt idx="782">
                  <c:v>200.785128029361</c:v>
                </c:pt>
                <c:pt idx="783">
                  <c:v>178.00534596171701</c:v>
                </c:pt>
                <c:pt idx="784">
                  <c:v>209.15381394152499</c:v>
                </c:pt>
                <c:pt idx="785">
                  <c:v>179.576875511629</c:v>
                </c:pt>
                <c:pt idx="786">
                  <c:v>193.643154733556</c:v>
                </c:pt>
                <c:pt idx="787">
                  <c:v>198.783376795723</c:v>
                </c:pt>
                <c:pt idx="788">
                  <c:v>210.23636808098601</c:v>
                </c:pt>
                <c:pt idx="789">
                  <c:v>193.877504742317</c:v>
                </c:pt>
                <c:pt idx="790">
                  <c:v>187.328562360928</c:v>
                </c:pt>
                <c:pt idx="791">
                  <c:v>177.91706545321099</c:v>
                </c:pt>
                <c:pt idx="792">
                  <c:v>193.20923116008501</c:v>
                </c:pt>
                <c:pt idx="793">
                  <c:v>154.32428564890901</c:v>
                </c:pt>
                <c:pt idx="794">
                  <c:v>201.889180715192</c:v>
                </c:pt>
                <c:pt idx="795">
                  <c:v>202.25036983963199</c:v>
                </c:pt>
                <c:pt idx="796">
                  <c:v>189.38682756214601</c:v>
                </c:pt>
                <c:pt idx="797">
                  <c:v>159.81334320173599</c:v>
                </c:pt>
                <c:pt idx="798">
                  <c:v>167.82651015205801</c:v>
                </c:pt>
                <c:pt idx="799">
                  <c:v>191.355822637872</c:v>
                </c:pt>
                <c:pt idx="800">
                  <c:v>172.272809220189</c:v>
                </c:pt>
                <c:pt idx="801">
                  <c:v>191.16356238896699</c:v>
                </c:pt>
                <c:pt idx="802">
                  <c:v>176.97498342967501</c:v>
                </c:pt>
                <c:pt idx="803">
                  <c:v>149.12335997786599</c:v>
                </c:pt>
                <c:pt idx="804">
                  <c:v>168.12256160074401</c:v>
                </c:pt>
                <c:pt idx="805">
                  <c:v>157.181531579167</c:v>
                </c:pt>
                <c:pt idx="806">
                  <c:v>157.35475373406899</c:v>
                </c:pt>
                <c:pt idx="807">
                  <c:v>158.58121143296299</c:v>
                </c:pt>
                <c:pt idx="808">
                  <c:v>177.79010527314799</c:v>
                </c:pt>
                <c:pt idx="809">
                  <c:v>169.69084202016199</c:v>
                </c:pt>
                <c:pt idx="810">
                  <c:v>155.84503285909699</c:v>
                </c:pt>
                <c:pt idx="811">
                  <c:v>156.30021236406199</c:v>
                </c:pt>
                <c:pt idx="812">
                  <c:v>180.16675914742601</c:v>
                </c:pt>
                <c:pt idx="813">
                  <c:v>168.25188991706099</c:v>
                </c:pt>
                <c:pt idx="814">
                  <c:v>157.91512948465601</c:v>
                </c:pt>
                <c:pt idx="815">
                  <c:v>164.50250789900599</c:v>
                </c:pt>
                <c:pt idx="816">
                  <c:v>164.38706341971999</c:v>
                </c:pt>
                <c:pt idx="817">
                  <c:v>136.83515127938799</c:v>
                </c:pt>
                <c:pt idx="818">
                  <c:v>142.800540470589</c:v>
                </c:pt>
                <c:pt idx="819">
                  <c:v>140.424820521339</c:v>
                </c:pt>
                <c:pt idx="820">
                  <c:v>166.324345234942</c:v>
                </c:pt>
                <c:pt idx="821">
                  <c:v>145.197168404942</c:v>
                </c:pt>
                <c:pt idx="822">
                  <c:v>163.40782645447899</c:v>
                </c:pt>
                <c:pt idx="823">
                  <c:v>164.13103426269899</c:v>
                </c:pt>
                <c:pt idx="824">
                  <c:v>145.15868554753999</c:v>
                </c:pt>
                <c:pt idx="825">
                  <c:v>141.45186659436101</c:v>
                </c:pt>
                <c:pt idx="826">
                  <c:v>158.484221717119</c:v>
                </c:pt>
                <c:pt idx="827">
                  <c:v>152.776440854518</c:v>
                </c:pt>
                <c:pt idx="828">
                  <c:v>136.50029472834299</c:v>
                </c:pt>
                <c:pt idx="829">
                  <c:v>154.592862946889</c:v>
                </c:pt>
                <c:pt idx="830">
                  <c:v>161.625918854389</c:v>
                </c:pt>
                <c:pt idx="831">
                  <c:v>167.399316194921</c:v>
                </c:pt>
                <c:pt idx="832">
                  <c:v>152.11506909756801</c:v>
                </c:pt>
                <c:pt idx="833">
                  <c:v>144.75204022026799</c:v>
                </c:pt>
                <c:pt idx="834">
                  <c:v>149.03679296572199</c:v>
                </c:pt>
                <c:pt idx="835">
                  <c:v>141.706927825511</c:v>
                </c:pt>
                <c:pt idx="836">
                  <c:v>136.12664711992699</c:v>
                </c:pt>
                <c:pt idx="837">
                  <c:v>167.26623446624001</c:v>
                </c:pt>
                <c:pt idx="838">
                  <c:v>160.00937476435601</c:v>
                </c:pt>
                <c:pt idx="839">
                  <c:v>141.801445610369</c:v>
                </c:pt>
                <c:pt idx="840">
                  <c:v>133.97734477526399</c:v>
                </c:pt>
                <c:pt idx="841">
                  <c:v>131.010910573622</c:v>
                </c:pt>
                <c:pt idx="842">
                  <c:v>132.57148250169999</c:v>
                </c:pt>
                <c:pt idx="843">
                  <c:v>143.80751888651901</c:v>
                </c:pt>
                <c:pt idx="844">
                  <c:v>145.75493551075999</c:v>
                </c:pt>
                <c:pt idx="845">
                  <c:v>142.04595544025199</c:v>
                </c:pt>
                <c:pt idx="846">
                  <c:v>138.676520434297</c:v>
                </c:pt>
                <c:pt idx="847">
                  <c:v>130.854208125936</c:v>
                </c:pt>
                <c:pt idx="848">
                  <c:v>134.87548965124699</c:v>
                </c:pt>
                <c:pt idx="849">
                  <c:v>124.51689725118</c:v>
                </c:pt>
                <c:pt idx="850">
                  <c:v>142.82704992038401</c:v>
                </c:pt>
                <c:pt idx="851">
                  <c:v>155.47644382681901</c:v>
                </c:pt>
                <c:pt idx="852">
                  <c:v>143.99117078679899</c:v>
                </c:pt>
                <c:pt idx="853">
                  <c:v>147.01381951097301</c:v>
                </c:pt>
                <c:pt idx="854">
                  <c:v>123.687440464047</c:v>
                </c:pt>
                <c:pt idx="855">
                  <c:v>130.955138166647</c:v>
                </c:pt>
                <c:pt idx="856">
                  <c:v>123.354846638856</c:v>
                </c:pt>
                <c:pt idx="857">
                  <c:v>141.17188757513799</c:v>
                </c:pt>
                <c:pt idx="858">
                  <c:v>154.749494573259</c:v>
                </c:pt>
                <c:pt idx="859">
                  <c:v>145.790177428069</c:v>
                </c:pt>
                <c:pt idx="860">
                  <c:v>124.35230689601499</c:v>
                </c:pt>
                <c:pt idx="861">
                  <c:v>125.560707305685</c:v>
                </c:pt>
                <c:pt idx="862">
                  <c:v>125.61586060072599</c:v>
                </c:pt>
                <c:pt idx="863">
                  <c:v>132.94913571471</c:v>
                </c:pt>
                <c:pt idx="864">
                  <c:v>158.428128894937</c:v>
                </c:pt>
                <c:pt idx="865">
                  <c:v>157.95839434551399</c:v>
                </c:pt>
                <c:pt idx="866">
                  <c:v>141.54211359828599</c:v>
                </c:pt>
                <c:pt idx="867">
                  <c:v>151.93278037685599</c:v>
                </c:pt>
                <c:pt idx="868">
                  <c:v>153.05327256032001</c:v>
                </c:pt>
                <c:pt idx="869">
                  <c:v>118.05348107373599</c:v>
                </c:pt>
                <c:pt idx="870">
                  <c:v>151.60070491040199</c:v>
                </c:pt>
                <c:pt idx="871">
                  <c:v>133.28658125628601</c:v>
                </c:pt>
                <c:pt idx="872">
                  <c:v>141.30242345780599</c:v>
                </c:pt>
                <c:pt idx="873">
                  <c:v>142.470309993591</c:v>
                </c:pt>
                <c:pt idx="874">
                  <c:v>145.57275107644199</c:v>
                </c:pt>
                <c:pt idx="875">
                  <c:v>120.08374650840599</c:v>
                </c:pt>
                <c:pt idx="876">
                  <c:v>117.994174254138</c:v>
                </c:pt>
                <c:pt idx="877">
                  <c:v>137.25531321383201</c:v>
                </c:pt>
                <c:pt idx="878">
                  <c:v>142.398225302626</c:v>
                </c:pt>
                <c:pt idx="879">
                  <c:v>162.63993273137399</c:v>
                </c:pt>
                <c:pt idx="880">
                  <c:v>153.532448597371</c:v>
                </c:pt>
                <c:pt idx="881">
                  <c:v>138.15715634622401</c:v>
                </c:pt>
                <c:pt idx="882">
                  <c:v>123.84424043542499</c:v>
                </c:pt>
                <c:pt idx="883">
                  <c:v>126.173355631102</c:v>
                </c:pt>
                <c:pt idx="884">
                  <c:v>122.84964390671701</c:v>
                </c:pt>
                <c:pt idx="885">
                  <c:v>150.08967347274901</c:v>
                </c:pt>
                <c:pt idx="886">
                  <c:v>154.100647471163</c:v>
                </c:pt>
                <c:pt idx="887">
                  <c:v>149.97341878159099</c:v>
                </c:pt>
                <c:pt idx="888">
                  <c:v>115.37284621575201</c:v>
                </c:pt>
                <c:pt idx="889">
                  <c:v>114.244037494862</c:v>
                </c:pt>
                <c:pt idx="890">
                  <c:v>116.69703095622801</c:v>
                </c:pt>
                <c:pt idx="891">
                  <c:v>128.93975364967699</c:v>
                </c:pt>
                <c:pt idx="892">
                  <c:v>126.707467734152</c:v>
                </c:pt>
                <c:pt idx="893">
                  <c:v>121.78456955645299</c:v>
                </c:pt>
                <c:pt idx="894">
                  <c:v>127.14672966752801</c:v>
                </c:pt>
                <c:pt idx="895">
                  <c:v>116.380611775676</c:v>
                </c:pt>
                <c:pt idx="896">
                  <c:v>123.558426545036</c:v>
                </c:pt>
                <c:pt idx="897">
                  <c:v>125.966944404557</c:v>
                </c:pt>
                <c:pt idx="898">
                  <c:v>103.08981649675199</c:v>
                </c:pt>
                <c:pt idx="899">
                  <c:v>134.575922896587</c:v>
                </c:pt>
                <c:pt idx="900">
                  <c:v>165.173820475479</c:v>
                </c:pt>
                <c:pt idx="901">
                  <c:v>141.51907752310601</c:v>
                </c:pt>
                <c:pt idx="902">
                  <c:v>116.053164364265</c:v>
                </c:pt>
                <c:pt idx="903">
                  <c:v>108.488603853074</c:v>
                </c:pt>
                <c:pt idx="904">
                  <c:v>131.949398949532</c:v>
                </c:pt>
                <c:pt idx="905">
                  <c:v>120.591332515917</c:v>
                </c:pt>
                <c:pt idx="906">
                  <c:v>135.112657586616</c:v>
                </c:pt>
                <c:pt idx="907">
                  <c:v>115.42517643897</c:v>
                </c:pt>
                <c:pt idx="908">
                  <c:v>103.14860148753699</c:v>
                </c:pt>
                <c:pt idx="909">
                  <c:v>115.20073828807</c:v>
                </c:pt>
                <c:pt idx="910">
                  <c:v>104.38227032150699</c:v>
                </c:pt>
                <c:pt idx="911">
                  <c:v>128.37765136452799</c:v>
                </c:pt>
                <c:pt idx="912">
                  <c:v>117.95039572389</c:v>
                </c:pt>
                <c:pt idx="913">
                  <c:v>111.994025353521</c:v>
                </c:pt>
                <c:pt idx="914">
                  <c:v>128.728520615978</c:v>
                </c:pt>
                <c:pt idx="915">
                  <c:v>132.34323156147599</c:v>
                </c:pt>
                <c:pt idx="916">
                  <c:v>110.858326119598</c:v>
                </c:pt>
                <c:pt idx="917">
                  <c:v>128.954337967181</c:v>
                </c:pt>
                <c:pt idx="918">
                  <c:v>109.68489404622299</c:v>
                </c:pt>
                <c:pt idx="919">
                  <c:v>140.48639443962799</c:v>
                </c:pt>
                <c:pt idx="920">
                  <c:v>127.303003321853</c:v>
                </c:pt>
                <c:pt idx="921">
                  <c:v>135.48837497383201</c:v>
                </c:pt>
                <c:pt idx="922">
                  <c:v>120.071375643015</c:v>
                </c:pt>
                <c:pt idx="923">
                  <c:v>115.67216306152</c:v>
                </c:pt>
                <c:pt idx="924">
                  <c:v>124.113012956481</c:v>
                </c:pt>
                <c:pt idx="925">
                  <c:v>101.574662397331</c:v>
                </c:pt>
                <c:pt idx="926">
                  <c:v>124.063857165234</c:v>
                </c:pt>
                <c:pt idx="927">
                  <c:v>151.08636889413</c:v>
                </c:pt>
                <c:pt idx="928">
                  <c:v>109.45139828834</c:v>
                </c:pt>
                <c:pt idx="929">
                  <c:v>118.93932055249201</c:v>
                </c:pt>
                <c:pt idx="930">
                  <c:v>115.993272046033</c:v>
                </c:pt>
                <c:pt idx="931">
                  <c:v>127.48013941142401</c:v>
                </c:pt>
                <c:pt idx="932">
                  <c:v>128.33059257912899</c:v>
                </c:pt>
                <c:pt idx="933">
                  <c:v>91.624544325723605</c:v>
                </c:pt>
                <c:pt idx="934">
                  <c:v>137.795315200613</c:v>
                </c:pt>
                <c:pt idx="935">
                  <c:v>123.87355351454499</c:v>
                </c:pt>
                <c:pt idx="936">
                  <c:v>118.050466977976</c:v>
                </c:pt>
                <c:pt idx="937">
                  <c:v>119.83155326830899</c:v>
                </c:pt>
                <c:pt idx="938">
                  <c:v>111.09063193340501</c:v>
                </c:pt>
                <c:pt idx="939">
                  <c:v>106.943865804613</c:v>
                </c:pt>
                <c:pt idx="940">
                  <c:v>127.004529555039</c:v>
                </c:pt>
                <c:pt idx="941">
                  <c:v>128.411713977754</c:v>
                </c:pt>
                <c:pt idx="942">
                  <c:v>143.57572395544599</c:v>
                </c:pt>
                <c:pt idx="943">
                  <c:v>117.36913824458099</c:v>
                </c:pt>
                <c:pt idx="944">
                  <c:v>139.18470111409201</c:v>
                </c:pt>
                <c:pt idx="945">
                  <c:v>124.94800630339</c:v>
                </c:pt>
                <c:pt idx="946">
                  <c:v>108.201462589727</c:v>
                </c:pt>
                <c:pt idx="947">
                  <c:v>108.888524519111</c:v>
                </c:pt>
                <c:pt idx="948">
                  <c:v>110.543191922196</c:v>
                </c:pt>
                <c:pt idx="949">
                  <c:v>134.30699509983799</c:v>
                </c:pt>
                <c:pt idx="950">
                  <c:v>124.198847579381</c:v>
                </c:pt>
                <c:pt idx="951">
                  <c:v>130.22209666527601</c:v>
                </c:pt>
                <c:pt idx="952">
                  <c:v>110.191720248515</c:v>
                </c:pt>
                <c:pt idx="953">
                  <c:v>106.428270502291</c:v>
                </c:pt>
                <c:pt idx="954">
                  <c:v>135.54869385667101</c:v>
                </c:pt>
                <c:pt idx="955">
                  <c:v>128.94909749092699</c:v>
                </c:pt>
                <c:pt idx="956">
                  <c:v>125.92441518073301</c:v>
                </c:pt>
                <c:pt idx="957">
                  <c:v>122.910248204756</c:v>
                </c:pt>
                <c:pt idx="958">
                  <c:v>106.97237206811199</c:v>
                </c:pt>
                <c:pt idx="959">
                  <c:v>120.73870950101499</c:v>
                </c:pt>
                <c:pt idx="960">
                  <c:v>109.95052318009201</c:v>
                </c:pt>
                <c:pt idx="961">
                  <c:v>109.697974052006</c:v>
                </c:pt>
                <c:pt idx="962">
                  <c:v>128.91326368865799</c:v>
                </c:pt>
                <c:pt idx="963">
                  <c:v>120.360717693021</c:v>
                </c:pt>
                <c:pt idx="964">
                  <c:v>117.386533737566</c:v>
                </c:pt>
                <c:pt idx="965">
                  <c:v>111.86008826619199</c:v>
                </c:pt>
                <c:pt idx="966">
                  <c:v>114.03553975732601</c:v>
                </c:pt>
                <c:pt idx="967">
                  <c:v>82.127428621113296</c:v>
                </c:pt>
                <c:pt idx="968">
                  <c:v>98.714559826913202</c:v>
                </c:pt>
                <c:pt idx="969">
                  <c:v>133.30236664301501</c:v>
                </c:pt>
                <c:pt idx="970">
                  <c:v>134.17746567031301</c:v>
                </c:pt>
                <c:pt idx="971">
                  <c:v>114.31848340349499</c:v>
                </c:pt>
                <c:pt idx="972">
                  <c:v>137.694000924851</c:v>
                </c:pt>
                <c:pt idx="973">
                  <c:v>106.63652041371201</c:v>
                </c:pt>
                <c:pt idx="974">
                  <c:v>112.800534970714</c:v>
                </c:pt>
                <c:pt idx="975">
                  <c:v>107.628233666108</c:v>
                </c:pt>
                <c:pt idx="976">
                  <c:v>137.88184982339399</c:v>
                </c:pt>
                <c:pt idx="977">
                  <c:v>131.02867671484501</c:v>
                </c:pt>
                <c:pt idx="978">
                  <c:v>104.456803029507</c:v>
                </c:pt>
                <c:pt idx="979">
                  <c:v>106.26892191234801</c:v>
                </c:pt>
                <c:pt idx="980">
                  <c:v>113.99800967517599</c:v>
                </c:pt>
                <c:pt idx="981">
                  <c:v>111.104757918893</c:v>
                </c:pt>
                <c:pt idx="982">
                  <c:v>109.795585259322</c:v>
                </c:pt>
                <c:pt idx="983">
                  <c:v>124.39984305142001</c:v>
                </c:pt>
                <c:pt idx="984">
                  <c:v>122.53677628586399</c:v>
                </c:pt>
                <c:pt idx="985">
                  <c:v>108.901066654909</c:v>
                </c:pt>
                <c:pt idx="986">
                  <c:v>113.964375182262</c:v>
                </c:pt>
                <c:pt idx="987">
                  <c:v>111.532576819288</c:v>
                </c:pt>
                <c:pt idx="988">
                  <c:v>110.25771501817</c:v>
                </c:pt>
                <c:pt idx="989">
                  <c:v>119.055508320695</c:v>
                </c:pt>
                <c:pt idx="990">
                  <c:v>114.620942550216</c:v>
                </c:pt>
                <c:pt idx="991">
                  <c:v>117.259813084699</c:v>
                </c:pt>
                <c:pt idx="992">
                  <c:v>109.623508820476</c:v>
                </c:pt>
                <c:pt idx="993">
                  <c:v>103.28356646273799</c:v>
                </c:pt>
                <c:pt idx="994">
                  <c:v>104.43105327148599</c:v>
                </c:pt>
                <c:pt idx="995">
                  <c:v>118.239827898079</c:v>
                </c:pt>
                <c:pt idx="996">
                  <c:v>99.201341605281698</c:v>
                </c:pt>
                <c:pt idx="997">
                  <c:v>120.35154785832</c:v>
                </c:pt>
                <c:pt idx="998">
                  <c:v>129.45835983023201</c:v>
                </c:pt>
                <c:pt idx="999">
                  <c:v>106.144459957179</c:v>
                </c:pt>
                <c:pt idx="1000">
                  <c:v>107.11076321785799</c:v>
                </c:pt>
                <c:pt idx="1001">
                  <c:v>112.325255620894</c:v>
                </c:pt>
                <c:pt idx="1002">
                  <c:v>110.179371445916</c:v>
                </c:pt>
                <c:pt idx="1003">
                  <c:v>106.310741011863</c:v>
                </c:pt>
                <c:pt idx="1004">
                  <c:v>117.66930908924201</c:v>
                </c:pt>
                <c:pt idx="1005">
                  <c:v>114.012795701652</c:v>
                </c:pt>
                <c:pt idx="1006">
                  <c:v>110.98234660983</c:v>
                </c:pt>
                <c:pt idx="1007">
                  <c:v>104.924877843636</c:v>
                </c:pt>
                <c:pt idx="1008">
                  <c:v>108.805733245391</c:v>
                </c:pt>
                <c:pt idx="1009">
                  <c:v>98.185458660825304</c:v>
                </c:pt>
                <c:pt idx="1010">
                  <c:v>103.98039775929701</c:v>
                </c:pt>
                <c:pt idx="1011">
                  <c:v>92.157143974902397</c:v>
                </c:pt>
                <c:pt idx="1012">
                  <c:v>107.441801470668</c:v>
                </c:pt>
                <c:pt idx="1013">
                  <c:v>104.53632162146501</c:v>
                </c:pt>
                <c:pt idx="1014">
                  <c:v>94.299334703832002</c:v>
                </c:pt>
                <c:pt idx="1015">
                  <c:v>116.719658553939</c:v>
                </c:pt>
                <c:pt idx="1016">
                  <c:v>86.058511845256504</c:v>
                </c:pt>
                <c:pt idx="1017">
                  <c:v>107.18237638302099</c:v>
                </c:pt>
                <c:pt idx="1018">
                  <c:v>110.74931622406299</c:v>
                </c:pt>
                <c:pt idx="1019">
                  <c:v>115.535256599711</c:v>
                </c:pt>
                <c:pt idx="1020">
                  <c:v>114.975126619867</c:v>
                </c:pt>
                <c:pt idx="1021">
                  <c:v>104.143659584088</c:v>
                </c:pt>
                <c:pt idx="1022">
                  <c:v>109.79397079872599</c:v>
                </c:pt>
                <c:pt idx="1023">
                  <c:v>102.815134604641</c:v>
                </c:pt>
                <c:pt idx="1024">
                  <c:v>89.682332156503506</c:v>
                </c:pt>
                <c:pt idx="1025">
                  <c:v>105.35156482390499</c:v>
                </c:pt>
                <c:pt idx="1026">
                  <c:v>113.600319445389</c:v>
                </c:pt>
                <c:pt idx="1027">
                  <c:v>102.594000459268</c:v>
                </c:pt>
                <c:pt idx="1028">
                  <c:v>101.10040559018</c:v>
                </c:pt>
                <c:pt idx="1029">
                  <c:v>94.865486730671094</c:v>
                </c:pt>
                <c:pt idx="1030">
                  <c:v>98.874831276834101</c:v>
                </c:pt>
                <c:pt idx="1031">
                  <c:v>103.161832521824</c:v>
                </c:pt>
                <c:pt idx="1032">
                  <c:v>130.24922111121799</c:v>
                </c:pt>
                <c:pt idx="1033">
                  <c:v>121.365126475184</c:v>
                </c:pt>
                <c:pt idx="1034">
                  <c:v>103.62250295987199</c:v>
                </c:pt>
                <c:pt idx="1035">
                  <c:v>97.255530677246696</c:v>
                </c:pt>
                <c:pt idx="1036">
                  <c:v>97.715064413266305</c:v>
                </c:pt>
                <c:pt idx="1037">
                  <c:v>90.055631860686702</c:v>
                </c:pt>
                <c:pt idx="1038">
                  <c:v>102.888484901399</c:v>
                </c:pt>
                <c:pt idx="1039">
                  <c:v>110.740406505156</c:v>
                </c:pt>
                <c:pt idx="1040">
                  <c:v>124.620706474912</c:v>
                </c:pt>
                <c:pt idx="1041">
                  <c:v>112.10494810839199</c:v>
                </c:pt>
                <c:pt idx="1042">
                  <c:v>93.725282464773699</c:v>
                </c:pt>
                <c:pt idx="1043">
                  <c:v>113.136255668328</c:v>
                </c:pt>
                <c:pt idx="1044">
                  <c:v>99.057540466228204</c:v>
                </c:pt>
                <c:pt idx="1045">
                  <c:v>106.22990304187699</c:v>
                </c:pt>
                <c:pt idx="1046">
                  <c:v>119.818510954006</c:v>
                </c:pt>
                <c:pt idx="1047">
                  <c:v>137.40981730205399</c:v>
                </c:pt>
                <c:pt idx="1048">
                  <c:v>94.978295436045101</c:v>
                </c:pt>
                <c:pt idx="1049">
                  <c:v>99.952988836414093</c:v>
                </c:pt>
                <c:pt idx="1050">
                  <c:v>117.50056178154701</c:v>
                </c:pt>
                <c:pt idx="1051">
                  <c:v>96.323829523311005</c:v>
                </c:pt>
                <c:pt idx="1052">
                  <c:v>93.2567004468156</c:v>
                </c:pt>
                <c:pt idx="1053">
                  <c:v>101.719788738652</c:v>
                </c:pt>
                <c:pt idx="1054">
                  <c:v>114.572081940145</c:v>
                </c:pt>
                <c:pt idx="1055">
                  <c:v>86.918287400054695</c:v>
                </c:pt>
                <c:pt idx="1056">
                  <c:v>115.569557582277</c:v>
                </c:pt>
                <c:pt idx="1057">
                  <c:v>99.316874352457504</c:v>
                </c:pt>
                <c:pt idx="1058">
                  <c:v>113.610013007372</c:v>
                </c:pt>
                <c:pt idx="1059">
                  <c:v>113.465251851707</c:v>
                </c:pt>
                <c:pt idx="1060">
                  <c:v>103.74334482538301</c:v>
                </c:pt>
                <c:pt idx="1061">
                  <c:v>109.169880325581</c:v>
                </c:pt>
                <c:pt idx="1062">
                  <c:v>106.134143328626</c:v>
                </c:pt>
                <c:pt idx="1063">
                  <c:v>108.80926017009701</c:v>
                </c:pt>
                <c:pt idx="1064">
                  <c:v>106.998987054003</c:v>
                </c:pt>
                <c:pt idx="1065">
                  <c:v>108.228970741282</c:v>
                </c:pt>
                <c:pt idx="1066">
                  <c:v>101.481661588644</c:v>
                </c:pt>
                <c:pt idx="1067">
                  <c:v>111.68860063599401</c:v>
                </c:pt>
                <c:pt idx="1068">
                  <c:v>107.37348125974</c:v>
                </c:pt>
                <c:pt idx="1069">
                  <c:v>89.710835279450095</c:v>
                </c:pt>
                <c:pt idx="1070">
                  <c:v>114.899526430848</c:v>
                </c:pt>
                <c:pt idx="1071">
                  <c:v>105.92291554375799</c:v>
                </c:pt>
                <c:pt idx="1072">
                  <c:v>86.769549669174395</c:v>
                </c:pt>
                <c:pt idx="1073">
                  <c:v>110.593437491231</c:v>
                </c:pt>
                <c:pt idx="1074">
                  <c:v>116.74726091050699</c:v>
                </c:pt>
                <c:pt idx="1075">
                  <c:v>109.188404820372</c:v>
                </c:pt>
                <c:pt idx="1076">
                  <c:v>95.742236850649306</c:v>
                </c:pt>
                <c:pt idx="1077">
                  <c:v>96.3789383801154</c:v>
                </c:pt>
                <c:pt idx="1078">
                  <c:v>112.31043855745899</c:v>
                </c:pt>
                <c:pt idx="1079">
                  <c:v>96.050323419639398</c:v>
                </c:pt>
                <c:pt idx="1080">
                  <c:v>95.989925243945606</c:v>
                </c:pt>
                <c:pt idx="1081">
                  <c:v>95.628244289828601</c:v>
                </c:pt>
                <c:pt idx="1082">
                  <c:v>103.280623414411</c:v>
                </c:pt>
                <c:pt idx="1083">
                  <c:v>112.08904220136399</c:v>
                </c:pt>
                <c:pt idx="1084">
                  <c:v>92.831306491468695</c:v>
                </c:pt>
                <c:pt idx="1085">
                  <c:v>95.677069006918998</c:v>
                </c:pt>
                <c:pt idx="1086">
                  <c:v>124.71610661960599</c:v>
                </c:pt>
                <c:pt idx="1087">
                  <c:v>129.40143674209901</c:v>
                </c:pt>
                <c:pt idx="1088">
                  <c:v>113.39016442418099</c:v>
                </c:pt>
                <c:pt idx="1089">
                  <c:v>107.4488819276</c:v>
                </c:pt>
                <c:pt idx="1090">
                  <c:v>108.77411815088701</c:v>
                </c:pt>
                <c:pt idx="1091">
                  <c:v>119.73105771135501</c:v>
                </c:pt>
                <c:pt idx="1092">
                  <c:v>111.280923475772</c:v>
                </c:pt>
                <c:pt idx="1093">
                  <c:v>107.80779330818299</c:v>
                </c:pt>
                <c:pt idx="1094">
                  <c:v>122.025773166638</c:v>
                </c:pt>
                <c:pt idx="1095">
                  <c:v>129.272248470297</c:v>
                </c:pt>
                <c:pt idx="1096">
                  <c:v>109.19085292068701</c:v>
                </c:pt>
                <c:pt idx="1097">
                  <c:v>104.268311036095</c:v>
                </c:pt>
                <c:pt idx="1098">
                  <c:v>234.29189006879599</c:v>
                </c:pt>
                <c:pt idx="1099">
                  <c:v>229.90932899593099</c:v>
                </c:pt>
                <c:pt idx="1100">
                  <c:v>209.94317821750599</c:v>
                </c:pt>
                <c:pt idx="1101">
                  <c:v>213.70657282674199</c:v>
                </c:pt>
                <c:pt idx="1102">
                  <c:v>203.08042553910701</c:v>
                </c:pt>
                <c:pt idx="1103">
                  <c:v>205.861838097038</c:v>
                </c:pt>
                <c:pt idx="1104">
                  <c:v>201.58433779589299</c:v>
                </c:pt>
                <c:pt idx="1105">
                  <c:v>163.00890726974399</c:v>
                </c:pt>
                <c:pt idx="1106">
                  <c:v>168.914781432876</c:v>
                </c:pt>
                <c:pt idx="1107">
                  <c:v>175.64091704990699</c:v>
                </c:pt>
                <c:pt idx="1108">
                  <c:v>168.09374367827201</c:v>
                </c:pt>
                <c:pt idx="1109">
                  <c:v>176.317917152603</c:v>
                </c:pt>
                <c:pt idx="1110">
                  <c:v>185.543223538391</c:v>
                </c:pt>
                <c:pt idx="1111">
                  <c:v>175.10590908296501</c:v>
                </c:pt>
                <c:pt idx="1112">
                  <c:v>155.64988842596901</c:v>
                </c:pt>
                <c:pt idx="1113">
                  <c:v>166.487118834336</c:v>
                </c:pt>
                <c:pt idx="1114">
                  <c:v>153.955286549888</c:v>
                </c:pt>
                <c:pt idx="1115">
                  <c:v>176.5091103746</c:v>
                </c:pt>
                <c:pt idx="1116">
                  <c:v>181.52105731222099</c:v>
                </c:pt>
                <c:pt idx="1117">
                  <c:v>157.62625716184999</c:v>
                </c:pt>
                <c:pt idx="1118">
                  <c:v>141.01881343637399</c:v>
                </c:pt>
                <c:pt idx="1119">
                  <c:v>148.78465461886699</c:v>
                </c:pt>
                <c:pt idx="1120">
                  <c:v>170.97188377961999</c:v>
                </c:pt>
                <c:pt idx="1121">
                  <c:v>142.79960252372399</c:v>
                </c:pt>
                <c:pt idx="1122">
                  <c:v>155.510547549618</c:v>
                </c:pt>
                <c:pt idx="1123">
                  <c:v>164.17722529536101</c:v>
                </c:pt>
                <c:pt idx="1124">
                  <c:v>185.05530059604399</c:v>
                </c:pt>
                <c:pt idx="1125">
                  <c:v>167.645700715506</c:v>
                </c:pt>
                <c:pt idx="1126">
                  <c:v>157.17101244223301</c:v>
                </c:pt>
                <c:pt idx="1127">
                  <c:v>160.13278405275301</c:v>
                </c:pt>
                <c:pt idx="1128">
                  <c:v>158.63519244478499</c:v>
                </c:pt>
                <c:pt idx="1129">
                  <c:v>155.444345466138</c:v>
                </c:pt>
                <c:pt idx="1130">
                  <c:v>131.29876377538</c:v>
                </c:pt>
                <c:pt idx="1131">
                  <c:v>153.70831198001699</c:v>
                </c:pt>
                <c:pt idx="1132">
                  <c:v>156.97362917816801</c:v>
                </c:pt>
                <c:pt idx="1133">
                  <c:v>157.01147734248099</c:v>
                </c:pt>
                <c:pt idx="1134">
                  <c:v>149.65989836538799</c:v>
                </c:pt>
                <c:pt idx="1135">
                  <c:v>139.43662146349999</c:v>
                </c:pt>
                <c:pt idx="1136">
                  <c:v>147.73465706918799</c:v>
                </c:pt>
                <c:pt idx="1137">
                  <c:v>165.68727667380901</c:v>
                </c:pt>
                <c:pt idx="1138">
                  <c:v>150.42434426760099</c:v>
                </c:pt>
                <c:pt idx="1139">
                  <c:v>118.62560712072499</c:v>
                </c:pt>
                <c:pt idx="1140">
                  <c:v>150.353018883923</c:v>
                </c:pt>
                <c:pt idx="1141">
                  <c:v>154.85345896487701</c:v>
                </c:pt>
                <c:pt idx="1142">
                  <c:v>154.427420416628</c:v>
                </c:pt>
                <c:pt idx="1143">
                  <c:v>158.86881827233299</c:v>
                </c:pt>
                <c:pt idx="1144">
                  <c:v>144.742796972078</c:v>
                </c:pt>
                <c:pt idx="1145">
                  <c:v>177.89928972330199</c:v>
                </c:pt>
                <c:pt idx="1146">
                  <c:v>158.06924330359899</c:v>
                </c:pt>
                <c:pt idx="1147">
                  <c:v>152.42712519820199</c:v>
                </c:pt>
                <c:pt idx="1148">
                  <c:v>131.09602518791399</c:v>
                </c:pt>
                <c:pt idx="1149">
                  <c:v>145.68060886011401</c:v>
                </c:pt>
                <c:pt idx="1150">
                  <c:v>143.003502286664</c:v>
                </c:pt>
                <c:pt idx="1151">
                  <c:v>168.92740315241201</c:v>
                </c:pt>
                <c:pt idx="1152">
                  <c:v>143.174141873411</c:v>
                </c:pt>
                <c:pt idx="1153">
                  <c:v>135.772614188647</c:v>
                </c:pt>
                <c:pt idx="1154">
                  <c:v>110.892320738759</c:v>
                </c:pt>
                <c:pt idx="1155">
                  <c:v>127.765743990996</c:v>
                </c:pt>
                <c:pt idx="1156">
                  <c:v>131.32559399162</c:v>
                </c:pt>
                <c:pt idx="1157">
                  <c:v>125.810635701636</c:v>
                </c:pt>
                <c:pt idx="1158">
                  <c:v>153.10794627545599</c:v>
                </c:pt>
                <c:pt idx="1159">
                  <c:v>160.35480056511199</c:v>
                </c:pt>
                <c:pt idx="1160">
                  <c:v>155.35858549107999</c:v>
                </c:pt>
                <c:pt idx="1161">
                  <c:v>121.0166404937</c:v>
                </c:pt>
                <c:pt idx="1162">
                  <c:v>107.117832286612</c:v>
                </c:pt>
                <c:pt idx="1163">
                  <c:v>110.330761408128</c:v>
                </c:pt>
                <c:pt idx="1164">
                  <c:v>141.13514322716401</c:v>
                </c:pt>
                <c:pt idx="1165">
                  <c:v>142.36813795170301</c:v>
                </c:pt>
                <c:pt idx="1166">
                  <c:v>155.86838850143701</c:v>
                </c:pt>
                <c:pt idx="1167">
                  <c:v>139.57881673885501</c:v>
                </c:pt>
                <c:pt idx="1168">
                  <c:v>128.688125784611</c:v>
                </c:pt>
                <c:pt idx="1169">
                  <c:v>126.69370760035901</c:v>
                </c:pt>
                <c:pt idx="1170">
                  <c:v>127.11096647504</c:v>
                </c:pt>
                <c:pt idx="1171">
                  <c:v>134.75200534063299</c:v>
                </c:pt>
                <c:pt idx="1172">
                  <c:v>157.755207673933</c:v>
                </c:pt>
                <c:pt idx="1173">
                  <c:v>159.880414702986</c:v>
                </c:pt>
                <c:pt idx="1174">
                  <c:v>141.02174185424201</c:v>
                </c:pt>
                <c:pt idx="1175">
                  <c:v>133.54584474580099</c:v>
                </c:pt>
                <c:pt idx="1176">
                  <c:v>111.628335689293</c:v>
                </c:pt>
                <c:pt idx="1177">
                  <c:v>115.86314197389</c:v>
                </c:pt>
                <c:pt idx="1178">
                  <c:v>120.764089546381</c:v>
                </c:pt>
                <c:pt idx="1179">
                  <c:v>131.554842437817</c:v>
                </c:pt>
                <c:pt idx="1180">
                  <c:v>144.58645345852599</c:v>
                </c:pt>
                <c:pt idx="1181">
                  <c:v>142.24815080437199</c:v>
                </c:pt>
                <c:pt idx="1182">
                  <c:v>136.12115271807301</c:v>
                </c:pt>
                <c:pt idx="1183">
                  <c:v>124.11589130664299</c:v>
                </c:pt>
                <c:pt idx="1184">
                  <c:v>109.702769197035</c:v>
                </c:pt>
                <c:pt idx="1185">
                  <c:v>127.953174939872</c:v>
                </c:pt>
                <c:pt idx="1186">
                  <c:v>130.62001247730501</c:v>
                </c:pt>
                <c:pt idx="1187">
                  <c:v>154.68455280873101</c:v>
                </c:pt>
                <c:pt idx="1188">
                  <c:v>121.161220395024</c:v>
                </c:pt>
                <c:pt idx="1189">
                  <c:v>107.74727222923499</c:v>
                </c:pt>
                <c:pt idx="1190">
                  <c:v>120.538000438691</c:v>
                </c:pt>
                <c:pt idx="1191">
                  <c:v>117.43477072954001</c:v>
                </c:pt>
                <c:pt idx="1192">
                  <c:v>136.113643639023</c:v>
                </c:pt>
                <c:pt idx="1193">
                  <c:v>125.335615120456</c:v>
                </c:pt>
                <c:pt idx="1194">
                  <c:v>139.42818617182601</c:v>
                </c:pt>
                <c:pt idx="1195">
                  <c:v>118.255190016941</c:v>
                </c:pt>
                <c:pt idx="1196">
                  <c:v>125.204220376831</c:v>
                </c:pt>
                <c:pt idx="1197">
                  <c:v>124.59080697185</c:v>
                </c:pt>
                <c:pt idx="1198">
                  <c:v>128.17931661491701</c:v>
                </c:pt>
                <c:pt idx="1199">
                  <c:v>124.052829810706</c:v>
                </c:pt>
                <c:pt idx="1200">
                  <c:v>153.304684118164</c:v>
                </c:pt>
                <c:pt idx="1201">
                  <c:v>144.04080989935301</c:v>
                </c:pt>
                <c:pt idx="1202">
                  <c:v>117.378851192878</c:v>
                </c:pt>
                <c:pt idx="1203">
                  <c:v>120.27608393224</c:v>
                </c:pt>
                <c:pt idx="1204">
                  <c:v>119.909762071033</c:v>
                </c:pt>
                <c:pt idx="1205">
                  <c:v>115.428924801997</c:v>
                </c:pt>
                <c:pt idx="1206">
                  <c:v>120.85334042851601</c:v>
                </c:pt>
                <c:pt idx="1207">
                  <c:v>135.78189396847199</c:v>
                </c:pt>
                <c:pt idx="1208">
                  <c:v>141.58940094324501</c:v>
                </c:pt>
                <c:pt idx="1209">
                  <c:v>145.913017733282</c:v>
                </c:pt>
                <c:pt idx="1210">
                  <c:v>109.236329688713</c:v>
                </c:pt>
                <c:pt idx="1211">
                  <c:v>103.625159209505</c:v>
                </c:pt>
                <c:pt idx="1212">
                  <c:v>130.059090717575</c:v>
                </c:pt>
                <c:pt idx="1213">
                  <c:v>105.329524676525</c:v>
                </c:pt>
                <c:pt idx="1214">
                  <c:v>144.38631929892099</c:v>
                </c:pt>
                <c:pt idx="1215">
                  <c:v>136.45010093031499</c:v>
                </c:pt>
                <c:pt idx="1216">
                  <c:v>102.38681946244201</c:v>
                </c:pt>
                <c:pt idx="1217">
                  <c:v>123.924678675728</c:v>
                </c:pt>
                <c:pt idx="1218">
                  <c:v>129.77905002282401</c:v>
                </c:pt>
                <c:pt idx="1219">
                  <c:v>106.015316131565</c:v>
                </c:pt>
                <c:pt idx="1220">
                  <c:v>132.024342622158</c:v>
                </c:pt>
                <c:pt idx="1221">
                  <c:v>119.73439755416</c:v>
                </c:pt>
                <c:pt idx="1222">
                  <c:v>132.002279795124</c:v>
                </c:pt>
                <c:pt idx="1223">
                  <c:v>125.91845248692</c:v>
                </c:pt>
                <c:pt idx="1224">
                  <c:v>129.332330578138</c:v>
                </c:pt>
                <c:pt idx="1225">
                  <c:v>113.38777017290801</c:v>
                </c:pt>
                <c:pt idx="1226">
                  <c:v>114.965244910856</c:v>
                </c:pt>
                <c:pt idx="1227">
                  <c:v>109.077703487478</c:v>
                </c:pt>
                <c:pt idx="1228">
                  <c:v>134.63221841947299</c:v>
                </c:pt>
                <c:pt idx="1229">
                  <c:v>120.906351161976</c:v>
                </c:pt>
                <c:pt idx="1230">
                  <c:v>129.36299179705799</c:v>
                </c:pt>
                <c:pt idx="1231">
                  <c:v>127.71228259797</c:v>
                </c:pt>
                <c:pt idx="1232">
                  <c:v>112.388089238546</c:v>
                </c:pt>
                <c:pt idx="1233">
                  <c:v>105.406968519611</c:v>
                </c:pt>
                <c:pt idx="1234">
                  <c:v>133.55753645343199</c:v>
                </c:pt>
                <c:pt idx="1235">
                  <c:v>123.38536909234701</c:v>
                </c:pt>
                <c:pt idx="1236">
                  <c:v>116.667059187094</c:v>
                </c:pt>
                <c:pt idx="1237">
                  <c:v>117.66021501363799</c:v>
                </c:pt>
                <c:pt idx="1238">
                  <c:v>126.903271309064</c:v>
                </c:pt>
                <c:pt idx="1239">
                  <c:v>116.314596765677</c:v>
                </c:pt>
                <c:pt idx="1240">
                  <c:v>117.02061362643499</c:v>
                </c:pt>
                <c:pt idx="1241">
                  <c:v>110.492673363783</c:v>
                </c:pt>
                <c:pt idx="1242">
                  <c:v>125.27726389203499</c:v>
                </c:pt>
                <c:pt idx="1243">
                  <c:v>117.48455194339699</c:v>
                </c:pt>
                <c:pt idx="1244">
                  <c:v>132.90829658966101</c:v>
                </c:pt>
                <c:pt idx="1245">
                  <c:v>142.749975457348</c:v>
                </c:pt>
                <c:pt idx="1246">
                  <c:v>129.36800457115601</c:v>
                </c:pt>
                <c:pt idx="1247">
                  <c:v>99.634394495862196</c:v>
                </c:pt>
                <c:pt idx="1248">
                  <c:v>130.789384776899</c:v>
                </c:pt>
                <c:pt idx="1249">
                  <c:v>128.32271372732299</c:v>
                </c:pt>
                <c:pt idx="1250">
                  <c:v>125.980661453972</c:v>
                </c:pt>
                <c:pt idx="1251">
                  <c:v>119.10451375315699</c:v>
                </c:pt>
                <c:pt idx="1252">
                  <c:v>150.33627887025099</c:v>
                </c:pt>
                <c:pt idx="1253">
                  <c:v>131.585458928018</c:v>
                </c:pt>
                <c:pt idx="1254">
                  <c:v>120.698682598174</c:v>
                </c:pt>
                <c:pt idx="1255">
                  <c:v>113.80252547615</c:v>
                </c:pt>
                <c:pt idx="1256">
                  <c:v>133.39723378519901</c:v>
                </c:pt>
                <c:pt idx="1257">
                  <c:v>145.24141610565599</c:v>
                </c:pt>
                <c:pt idx="1258">
                  <c:v>129.282149437947</c:v>
                </c:pt>
                <c:pt idx="1259">
                  <c:v>136.21869441182699</c:v>
                </c:pt>
                <c:pt idx="1260">
                  <c:v>106.66748025878501</c:v>
                </c:pt>
                <c:pt idx="1261">
                  <c:v>120.189113884096</c:v>
                </c:pt>
                <c:pt idx="1262">
                  <c:v>134.89472542624</c:v>
                </c:pt>
                <c:pt idx="1263">
                  <c:v>125.88461274421699</c:v>
                </c:pt>
                <c:pt idx="1264">
                  <c:v>108.49523953410799</c:v>
                </c:pt>
                <c:pt idx="1265">
                  <c:v>140.35727847717999</c:v>
                </c:pt>
                <c:pt idx="1266">
                  <c:v>119.82712008851</c:v>
                </c:pt>
                <c:pt idx="1267">
                  <c:v>113.88138931200299</c:v>
                </c:pt>
                <c:pt idx="1268">
                  <c:v>118.905449806349</c:v>
                </c:pt>
                <c:pt idx="1269">
                  <c:v>130.717319040137</c:v>
                </c:pt>
                <c:pt idx="1270">
                  <c:v>132.51508654125601</c:v>
                </c:pt>
                <c:pt idx="1271">
                  <c:v>106.269822250356</c:v>
                </c:pt>
                <c:pt idx="1272">
                  <c:v>138.767389773638</c:v>
                </c:pt>
                <c:pt idx="1273">
                  <c:v>129.076573223086</c:v>
                </c:pt>
                <c:pt idx="1274">
                  <c:v>131.062045085877</c:v>
                </c:pt>
                <c:pt idx="1275">
                  <c:v>134.63878214131901</c:v>
                </c:pt>
                <c:pt idx="1276">
                  <c:v>107.89199638064601</c:v>
                </c:pt>
                <c:pt idx="1277">
                  <c:v>128.66024603532401</c:v>
                </c:pt>
                <c:pt idx="1278">
                  <c:v>128.99818206908799</c:v>
                </c:pt>
                <c:pt idx="1279">
                  <c:v>140.143385038432</c:v>
                </c:pt>
                <c:pt idx="1280">
                  <c:v>132.95388484092101</c:v>
                </c:pt>
                <c:pt idx="1281">
                  <c:v>118.578255986203</c:v>
                </c:pt>
                <c:pt idx="1282">
                  <c:v>131.51520511577701</c:v>
                </c:pt>
                <c:pt idx="1283">
                  <c:v>128.45770078176199</c:v>
                </c:pt>
                <c:pt idx="1284">
                  <c:v>132.485850517454</c:v>
                </c:pt>
                <c:pt idx="1285">
                  <c:v>126.369031846327</c:v>
                </c:pt>
                <c:pt idx="1286">
                  <c:v>141.60687444082299</c:v>
                </c:pt>
                <c:pt idx="1287">
                  <c:v>112.766453445336</c:v>
                </c:pt>
                <c:pt idx="1288">
                  <c:v>132.37390505534501</c:v>
                </c:pt>
                <c:pt idx="1289">
                  <c:v>120.832597126523</c:v>
                </c:pt>
                <c:pt idx="1290">
                  <c:v>129.201495516508</c:v>
                </c:pt>
                <c:pt idx="1291">
                  <c:v>128.11499926104</c:v>
                </c:pt>
                <c:pt idx="1292">
                  <c:v>147.96263987105101</c:v>
                </c:pt>
                <c:pt idx="1293">
                  <c:v>122.162409279369</c:v>
                </c:pt>
                <c:pt idx="1294">
                  <c:v>125.393260265294</c:v>
                </c:pt>
                <c:pt idx="1295">
                  <c:v>112.758702499641</c:v>
                </c:pt>
                <c:pt idx="1296">
                  <c:v>124.211419081835</c:v>
                </c:pt>
                <c:pt idx="1297">
                  <c:v>113.65116077123599</c:v>
                </c:pt>
                <c:pt idx="1298">
                  <c:v>125.117727033983</c:v>
                </c:pt>
                <c:pt idx="1299">
                  <c:v>143.67873966523999</c:v>
                </c:pt>
                <c:pt idx="1300">
                  <c:v>125.583359293857</c:v>
                </c:pt>
                <c:pt idx="1301">
                  <c:v>105.893691352446</c:v>
                </c:pt>
                <c:pt idx="1302">
                  <c:v>113.70874631319199</c:v>
                </c:pt>
                <c:pt idx="1303">
                  <c:v>111.17418740426599</c:v>
                </c:pt>
                <c:pt idx="1304">
                  <c:v>118.453801872795</c:v>
                </c:pt>
                <c:pt idx="1305">
                  <c:v>143.905050469472</c:v>
                </c:pt>
                <c:pt idx="1306">
                  <c:v>127.457782601082</c:v>
                </c:pt>
                <c:pt idx="1307">
                  <c:v>130.70909055933501</c:v>
                </c:pt>
                <c:pt idx="1308">
                  <c:v>115.523435858372</c:v>
                </c:pt>
                <c:pt idx="1309">
                  <c:v>97.229067433781907</c:v>
                </c:pt>
                <c:pt idx="1310">
                  <c:v>120.69143717027301</c:v>
                </c:pt>
                <c:pt idx="1311">
                  <c:v>118.123948510514</c:v>
                </c:pt>
                <c:pt idx="1312">
                  <c:v>136.56312322216701</c:v>
                </c:pt>
                <c:pt idx="1313">
                  <c:v>123.128253629431</c:v>
                </c:pt>
                <c:pt idx="1314">
                  <c:v>117.99056897731001</c:v>
                </c:pt>
                <c:pt idx="1315">
                  <c:v>115.454635053795</c:v>
                </c:pt>
                <c:pt idx="1316">
                  <c:v>89.446525951574102</c:v>
                </c:pt>
                <c:pt idx="1317">
                  <c:v>115.37670303131701</c:v>
                </c:pt>
                <c:pt idx="1318">
                  <c:v>103.940904738608</c:v>
                </c:pt>
                <c:pt idx="1319">
                  <c:v>119.18940807552001</c:v>
                </c:pt>
                <c:pt idx="1320">
                  <c:v>118.317068636122</c:v>
                </c:pt>
                <c:pt idx="1321">
                  <c:v>142.88904907097501</c:v>
                </c:pt>
                <c:pt idx="1322">
                  <c:v>103.826215196419</c:v>
                </c:pt>
                <c:pt idx="1323">
                  <c:v>106.322796352761</c:v>
                </c:pt>
                <c:pt idx="1324">
                  <c:v>95.283077790556902</c:v>
                </c:pt>
                <c:pt idx="1325">
                  <c:v>115.67634656607299</c:v>
                </c:pt>
                <c:pt idx="1326">
                  <c:v>145.139017496528</c:v>
                </c:pt>
                <c:pt idx="1327">
                  <c:v>120.359213079889</c:v>
                </c:pt>
                <c:pt idx="1328">
                  <c:v>115.27903375600501</c:v>
                </c:pt>
                <c:pt idx="1329">
                  <c:v>126.041901469585</c:v>
                </c:pt>
                <c:pt idx="1330">
                  <c:v>118.18972303813101</c:v>
                </c:pt>
                <c:pt idx="1331">
                  <c:v>101.058718962839</c:v>
                </c:pt>
                <c:pt idx="1332">
                  <c:v>108.861854811336</c:v>
                </c:pt>
                <c:pt idx="1333">
                  <c:v>116.81477964854901</c:v>
                </c:pt>
                <c:pt idx="1334">
                  <c:v>130.18019192813699</c:v>
                </c:pt>
                <c:pt idx="1335">
                  <c:v>106.7419522539</c:v>
                </c:pt>
                <c:pt idx="1336">
                  <c:v>108.912658321432</c:v>
                </c:pt>
                <c:pt idx="1337">
                  <c:v>115.913832310695</c:v>
                </c:pt>
                <c:pt idx="1338">
                  <c:v>98.988456883442097</c:v>
                </c:pt>
                <c:pt idx="1339">
                  <c:v>134.086421786307</c:v>
                </c:pt>
                <c:pt idx="1340">
                  <c:v>132.54015232204301</c:v>
                </c:pt>
                <c:pt idx="1341">
                  <c:v>132.681697403182</c:v>
                </c:pt>
                <c:pt idx="1342">
                  <c:v>111.57062308274899</c:v>
                </c:pt>
                <c:pt idx="1343">
                  <c:v>112.30736666355099</c:v>
                </c:pt>
                <c:pt idx="1344">
                  <c:v>96.542694680936904</c:v>
                </c:pt>
                <c:pt idx="1345">
                  <c:v>100.155982492262</c:v>
                </c:pt>
                <c:pt idx="1346">
                  <c:v>125.484374945029</c:v>
                </c:pt>
                <c:pt idx="1347">
                  <c:v>127.633178406225</c:v>
                </c:pt>
                <c:pt idx="1348">
                  <c:v>115.300846298775</c:v>
                </c:pt>
                <c:pt idx="1349">
                  <c:v>135.56075098193099</c:v>
                </c:pt>
                <c:pt idx="1350">
                  <c:v>122.905142785571</c:v>
                </c:pt>
                <c:pt idx="1351">
                  <c:v>104.601417782776</c:v>
                </c:pt>
                <c:pt idx="1352">
                  <c:v>113.276611604672</c:v>
                </c:pt>
                <c:pt idx="1353">
                  <c:v>108.120763959521</c:v>
                </c:pt>
                <c:pt idx="1354">
                  <c:v>130.28826645233201</c:v>
                </c:pt>
                <c:pt idx="1355">
                  <c:v>121.083097060209</c:v>
                </c:pt>
                <c:pt idx="1356">
                  <c:v>110.149988563919</c:v>
                </c:pt>
                <c:pt idx="1357">
                  <c:v>129.46087552878299</c:v>
                </c:pt>
                <c:pt idx="1358">
                  <c:v>102.358196701664</c:v>
                </c:pt>
                <c:pt idx="1359">
                  <c:v>104.51330433815301</c:v>
                </c:pt>
                <c:pt idx="1360">
                  <c:v>115.986000745757</c:v>
                </c:pt>
                <c:pt idx="1361">
                  <c:v>116.247357296178</c:v>
                </c:pt>
                <c:pt idx="1362">
                  <c:v>102.039961525308</c:v>
                </c:pt>
                <c:pt idx="1363">
                  <c:v>124.331558649451</c:v>
                </c:pt>
                <c:pt idx="1364">
                  <c:v>97.504262558405898</c:v>
                </c:pt>
                <c:pt idx="1365">
                  <c:v>110.016428691139</c:v>
                </c:pt>
                <c:pt idx="1366">
                  <c:v>97.490734475236593</c:v>
                </c:pt>
                <c:pt idx="1367">
                  <c:v>108.8861980576</c:v>
                </c:pt>
                <c:pt idx="1368">
                  <c:v>114.505229473832</c:v>
                </c:pt>
                <c:pt idx="1369">
                  <c:v>121.09774179643701</c:v>
                </c:pt>
                <c:pt idx="1370">
                  <c:v>96.845787183558897</c:v>
                </c:pt>
                <c:pt idx="1371">
                  <c:v>105.076056698931</c:v>
                </c:pt>
                <c:pt idx="1372">
                  <c:v>119.943788188281</c:v>
                </c:pt>
                <c:pt idx="1373">
                  <c:v>107.385948119484</c:v>
                </c:pt>
                <c:pt idx="1374">
                  <c:v>118.561872246615</c:v>
                </c:pt>
                <c:pt idx="1375">
                  <c:v>116.66316766810699</c:v>
                </c:pt>
                <c:pt idx="1376">
                  <c:v>104.090557479878</c:v>
                </c:pt>
                <c:pt idx="1377">
                  <c:v>107.601666386831</c:v>
                </c:pt>
                <c:pt idx="1378">
                  <c:v>105.051549091808</c:v>
                </c:pt>
                <c:pt idx="1379">
                  <c:v>95.834928006226605</c:v>
                </c:pt>
                <c:pt idx="1380">
                  <c:v>121.00260328615801</c:v>
                </c:pt>
                <c:pt idx="1381">
                  <c:v>90.486271636549603</c:v>
                </c:pt>
                <c:pt idx="1382">
                  <c:v>117.290312546213</c:v>
                </c:pt>
                <c:pt idx="1383">
                  <c:v>130.75448571506399</c:v>
                </c:pt>
                <c:pt idx="1384">
                  <c:v>112.137211583763</c:v>
                </c:pt>
                <c:pt idx="1385">
                  <c:v>104.082595335598</c:v>
                </c:pt>
                <c:pt idx="1386">
                  <c:v>95.150175468785903</c:v>
                </c:pt>
                <c:pt idx="1387">
                  <c:v>97.282215448172295</c:v>
                </c:pt>
                <c:pt idx="1388">
                  <c:v>105.736232660548</c:v>
                </c:pt>
                <c:pt idx="1389">
                  <c:v>118.368581080068</c:v>
                </c:pt>
                <c:pt idx="1390">
                  <c:v>101.591357923372</c:v>
                </c:pt>
                <c:pt idx="1391">
                  <c:v>120.24004775413501</c:v>
                </c:pt>
                <c:pt idx="1392">
                  <c:v>94.105940514715797</c:v>
                </c:pt>
                <c:pt idx="1393">
                  <c:v>99.876718094334606</c:v>
                </c:pt>
                <c:pt idx="1394">
                  <c:v>86.998135205220606</c:v>
                </c:pt>
                <c:pt idx="1395">
                  <c:v>101.89830376643199</c:v>
                </c:pt>
                <c:pt idx="1396">
                  <c:v>111.212466142417</c:v>
                </c:pt>
                <c:pt idx="1397">
                  <c:v>105.06538789953299</c:v>
                </c:pt>
                <c:pt idx="1398">
                  <c:v>96.647726128770103</c:v>
                </c:pt>
                <c:pt idx="1399">
                  <c:v>105.79865215604801</c:v>
                </c:pt>
                <c:pt idx="1400">
                  <c:v>95.121859098415698</c:v>
                </c:pt>
                <c:pt idx="1401">
                  <c:v>101.535548144312</c:v>
                </c:pt>
                <c:pt idx="1402">
                  <c:v>104.396669898835</c:v>
                </c:pt>
                <c:pt idx="1403">
                  <c:v>114.190801306092</c:v>
                </c:pt>
                <c:pt idx="1404">
                  <c:v>110.97702133729101</c:v>
                </c:pt>
                <c:pt idx="1405">
                  <c:v>115.26581462716899</c:v>
                </c:pt>
                <c:pt idx="1406">
                  <c:v>79.083048850467605</c:v>
                </c:pt>
                <c:pt idx="1407">
                  <c:v>98.771357618514898</c:v>
                </c:pt>
                <c:pt idx="1408">
                  <c:v>108.440147328527</c:v>
                </c:pt>
                <c:pt idx="1409">
                  <c:v>97.137332332232404</c:v>
                </c:pt>
                <c:pt idx="1410">
                  <c:v>87.389783182020395</c:v>
                </c:pt>
                <c:pt idx="1411">
                  <c:v>99.26479578515</c:v>
                </c:pt>
                <c:pt idx="1412">
                  <c:v>93.392345178321307</c:v>
                </c:pt>
                <c:pt idx="1413">
                  <c:v>92.302771045343604</c:v>
                </c:pt>
                <c:pt idx="1414">
                  <c:v>107.726177698992</c:v>
                </c:pt>
                <c:pt idx="1415">
                  <c:v>97.239377816238402</c:v>
                </c:pt>
                <c:pt idx="1416">
                  <c:v>102.206768200955</c:v>
                </c:pt>
                <c:pt idx="1417">
                  <c:v>102.016121334088</c:v>
                </c:pt>
                <c:pt idx="1418">
                  <c:v>120.54378585396699</c:v>
                </c:pt>
                <c:pt idx="1419">
                  <c:v>107.35400361323801</c:v>
                </c:pt>
                <c:pt idx="1420">
                  <c:v>108.79688378239</c:v>
                </c:pt>
                <c:pt idx="1421">
                  <c:v>86.178021319288206</c:v>
                </c:pt>
                <c:pt idx="1422">
                  <c:v>98.998051961497097</c:v>
                </c:pt>
                <c:pt idx="1423">
                  <c:v>92.455577719925401</c:v>
                </c:pt>
                <c:pt idx="1424">
                  <c:v>110.79521860447301</c:v>
                </c:pt>
                <c:pt idx="1425">
                  <c:v>103.236835164236</c:v>
                </c:pt>
                <c:pt idx="1426">
                  <c:v>96.917702001775595</c:v>
                </c:pt>
                <c:pt idx="1427">
                  <c:v>87.678651332376504</c:v>
                </c:pt>
                <c:pt idx="1428">
                  <c:v>112.227882701946</c:v>
                </c:pt>
                <c:pt idx="1429">
                  <c:v>91.767789040233794</c:v>
                </c:pt>
                <c:pt idx="1430">
                  <c:v>84.574313398235304</c:v>
                </c:pt>
                <c:pt idx="1431">
                  <c:v>108.707674498743</c:v>
                </c:pt>
                <c:pt idx="1432">
                  <c:v>119.33854157864801</c:v>
                </c:pt>
                <c:pt idx="1433">
                  <c:v>84.896439150257706</c:v>
                </c:pt>
                <c:pt idx="1434">
                  <c:v>102.5953623904</c:v>
                </c:pt>
                <c:pt idx="1435">
                  <c:v>91.004680062027802</c:v>
                </c:pt>
                <c:pt idx="1436">
                  <c:v>89.807587554781605</c:v>
                </c:pt>
                <c:pt idx="1437">
                  <c:v>87.301229977423404</c:v>
                </c:pt>
                <c:pt idx="1438">
                  <c:v>101.15027370966899</c:v>
                </c:pt>
                <c:pt idx="1439">
                  <c:v>99.076315392904405</c:v>
                </c:pt>
                <c:pt idx="1440">
                  <c:v>96.728123591786002</c:v>
                </c:pt>
                <c:pt idx="1441">
                  <c:v>77.7593430018389</c:v>
                </c:pt>
                <c:pt idx="1442">
                  <c:v>77.841993922495107</c:v>
                </c:pt>
                <c:pt idx="1443">
                  <c:v>89.904506756432497</c:v>
                </c:pt>
                <c:pt idx="1444">
                  <c:v>81.707380736172198</c:v>
                </c:pt>
                <c:pt idx="1445">
                  <c:v>105.74563072759101</c:v>
                </c:pt>
                <c:pt idx="1446">
                  <c:v>87.876697701661797</c:v>
                </c:pt>
                <c:pt idx="1447">
                  <c:v>90.122012529940903</c:v>
                </c:pt>
                <c:pt idx="1448">
                  <c:v>110.796577986692</c:v>
                </c:pt>
                <c:pt idx="1449">
                  <c:v>104.698407349899</c:v>
                </c:pt>
                <c:pt idx="1450">
                  <c:v>95.907035193740995</c:v>
                </c:pt>
                <c:pt idx="1451">
                  <c:v>88.625086774426094</c:v>
                </c:pt>
                <c:pt idx="1452">
                  <c:v>99.211336531429595</c:v>
                </c:pt>
                <c:pt idx="1453">
                  <c:v>108.347822701377</c:v>
                </c:pt>
                <c:pt idx="1454">
                  <c:v>93.821420358278601</c:v>
                </c:pt>
                <c:pt idx="1455">
                  <c:v>80.284038560531101</c:v>
                </c:pt>
                <c:pt idx="1456">
                  <c:v>76.742837152824407</c:v>
                </c:pt>
                <c:pt idx="1457">
                  <c:v>94.241817209071201</c:v>
                </c:pt>
                <c:pt idx="1458">
                  <c:v>114.688283285126</c:v>
                </c:pt>
                <c:pt idx="1459">
                  <c:v>83.825515681118702</c:v>
                </c:pt>
                <c:pt idx="1460">
                  <c:v>99.468131144245802</c:v>
                </c:pt>
                <c:pt idx="1461">
                  <c:v>102.226236109325</c:v>
                </c:pt>
                <c:pt idx="1462">
                  <c:v>74.865674710027406</c:v>
                </c:pt>
                <c:pt idx="1463">
                  <c:v>148.46392396995</c:v>
                </c:pt>
                <c:pt idx="1464">
                  <c:v>140.634790043251</c:v>
                </c:pt>
                <c:pt idx="1465">
                  <c:v>138.32335406200301</c:v>
                </c:pt>
                <c:pt idx="1466">
                  <c:v>137.15422456512499</c:v>
                </c:pt>
                <c:pt idx="1467">
                  <c:v>148.47264608405899</c:v>
                </c:pt>
                <c:pt idx="1468">
                  <c:v>110.22525462952601</c:v>
                </c:pt>
                <c:pt idx="1469">
                  <c:v>98.002216847261494</c:v>
                </c:pt>
                <c:pt idx="1470">
                  <c:v>114.872686076378</c:v>
                </c:pt>
                <c:pt idx="1471">
                  <c:v>101.92809304603399</c:v>
                </c:pt>
                <c:pt idx="1472">
                  <c:v>93.656417723538098</c:v>
                </c:pt>
                <c:pt idx="1473">
                  <c:v>107.39997897039299</c:v>
                </c:pt>
                <c:pt idx="1474">
                  <c:v>130.06339100376101</c:v>
                </c:pt>
                <c:pt idx="1475">
                  <c:v>116.66942077624201</c:v>
                </c:pt>
                <c:pt idx="1476">
                  <c:v>105.845007922704</c:v>
                </c:pt>
                <c:pt idx="1477">
                  <c:v>96.822610527434307</c:v>
                </c:pt>
                <c:pt idx="1478">
                  <c:v>103.809115036726</c:v>
                </c:pt>
                <c:pt idx="1479">
                  <c:v>114.216950322106</c:v>
                </c:pt>
                <c:pt idx="1480">
                  <c:v>116.00915458611399</c:v>
                </c:pt>
                <c:pt idx="1481">
                  <c:v>112.843083118229</c:v>
                </c:pt>
                <c:pt idx="1482">
                  <c:v>127.054654897924</c:v>
                </c:pt>
                <c:pt idx="1483">
                  <c:v>88.9016602990922</c:v>
                </c:pt>
                <c:pt idx="1484">
                  <c:v>89.610777308473999</c:v>
                </c:pt>
                <c:pt idx="1485">
                  <c:v>97.171260807576701</c:v>
                </c:pt>
                <c:pt idx="1486">
                  <c:v>99.082137129949203</c:v>
                </c:pt>
                <c:pt idx="1487">
                  <c:v>116.760762205684</c:v>
                </c:pt>
                <c:pt idx="1488">
                  <c:v>130.33015404412899</c:v>
                </c:pt>
                <c:pt idx="1489">
                  <c:v>103.593860141096</c:v>
                </c:pt>
                <c:pt idx="1490">
                  <c:v>96.594081836988394</c:v>
                </c:pt>
                <c:pt idx="1491">
                  <c:v>105.38211254182001</c:v>
                </c:pt>
                <c:pt idx="1492">
                  <c:v>92.976885979009495</c:v>
                </c:pt>
                <c:pt idx="1493">
                  <c:v>87.625230557165196</c:v>
                </c:pt>
                <c:pt idx="1494">
                  <c:v>107.47435847998599</c:v>
                </c:pt>
                <c:pt idx="1495">
                  <c:v>95.220362216252695</c:v>
                </c:pt>
                <c:pt idx="1496">
                  <c:v>98.700792998018102</c:v>
                </c:pt>
                <c:pt idx="1497">
                  <c:v>101.129213604404</c:v>
                </c:pt>
                <c:pt idx="1498">
                  <c:v>97.032434719246197</c:v>
                </c:pt>
                <c:pt idx="1499">
                  <c:v>94.587603125167206</c:v>
                </c:pt>
                <c:pt idx="1500">
                  <c:v>84.588789916336097</c:v>
                </c:pt>
                <c:pt idx="1501">
                  <c:v>92.574799948144801</c:v>
                </c:pt>
                <c:pt idx="1502">
                  <c:v>104.111006924748</c:v>
                </c:pt>
                <c:pt idx="1503">
                  <c:v>102.956121541218</c:v>
                </c:pt>
                <c:pt idx="1504">
                  <c:v>117.119768600792</c:v>
                </c:pt>
                <c:pt idx="1505">
                  <c:v>105.20982862605101</c:v>
                </c:pt>
                <c:pt idx="1506">
                  <c:v>88.148746488160498</c:v>
                </c:pt>
                <c:pt idx="1507">
                  <c:v>83.721060060344797</c:v>
                </c:pt>
                <c:pt idx="1508">
                  <c:v>102.18692847956299</c:v>
                </c:pt>
                <c:pt idx="1509">
                  <c:v>105.650810814492</c:v>
                </c:pt>
                <c:pt idx="1510">
                  <c:v>82.462819869312995</c:v>
                </c:pt>
                <c:pt idx="1511">
                  <c:v>85.673141778809693</c:v>
                </c:pt>
                <c:pt idx="1512">
                  <c:v>98.258834173873495</c:v>
                </c:pt>
                <c:pt idx="1513">
                  <c:v>76.956402352454106</c:v>
                </c:pt>
                <c:pt idx="1514">
                  <c:v>80.538728985048195</c:v>
                </c:pt>
                <c:pt idx="1515">
                  <c:v>99.9756265042584</c:v>
                </c:pt>
                <c:pt idx="1516">
                  <c:v>97.727950492694106</c:v>
                </c:pt>
                <c:pt idx="1517">
                  <c:v>101.77116049353501</c:v>
                </c:pt>
                <c:pt idx="1518">
                  <c:v>75.329703256473493</c:v>
                </c:pt>
                <c:pt idx="1519">
                  <c:v>76.852870364455597</c:v>
                </c:pt>
                <c:pt idx="1520">
                  <c:v>98.521981558698201</c:v>
                </c:pt>
                <c:pt idx="1521">
                  <c:v>77.977644567759597</c:v>
                </c:pt>
                <c:pt idx="1522">
                  <c:v>97.461582416910005</c:v>
                </c:pt>
                <c:pt idx="1523">
                  <c:v>95.560846224271302</c:v>
                </c:pt>
                <c:pt idx="1524">
                  <c:v>85.148725747346504</c:v>
                </c:pt>
                <c:pt idx="1525">
                  <c:v>86.574362186230104</c:v>
                </c:pt>
                <c:pt idx="1526">
                  <c:v>93.342358866186601</c:v>
                </c:pt>
                <c:pt idx="1527">
                  <c:v>81.290963721048797</c:v>
                </c:pt>
                <c:pt idx="1528">
                  <c:v>95.014908201909506</c:v>
                </c:pt>
                <c:pt idx="1529">
                  <c:v>88.877035034838102</c:v>
                </c:pt>
                <c:pt idx="1530">
                  <c:v>113.248405069268</c:v>
                </c:pt>
                <c:pt idx="1531">
                  <c:v>94.593226856600495</c:v>
                </c:pt>
                <c:pt idx="1532">
                  <c:v>73.427904168424604</c:v>
                </c:pt>
                <c:pt idx="1533">
                  <c:v>76.780136887436996</c:v>
                </c:pt>
                <c:pt idx="1534">
                  <c:v>81.657807272604899</c:v>
                </c:pt>
                <c:pt idx="1535">
                  <c:v>69.014305332146293</c:v>
                </c:pt>
                <c:pt idx="1536">
                  <c:v>83.693600500523104</c:v>
                </c:pt>
                <c:pt idx="1537">
                  <c:v>90.985389443458104</c:v>
                </c:pt>
                <c:pt idx="1538">
                  <c:v>85.253004387671695</c:v>
                </c:pt>
                <c:pt idx="1539">
                  <c:v>80.756054455412894</c:v>
                </c:pt>
                <c:pt idx="1540">
                  <c:v>78.667207967517299</c:v>
                </c:pt>
                <c:pt idx="1541">
                  <c:v>84.194736463143698</c:v>
                </c:pt>
                <c:pt idx="1542">
                  <c:v>87.375851397662302</c:v>
                </c:pt>
                <c:pt idx="1543">
                  <c:v>83.299947044272798</c:v>
                </c:pt>
                <c:pt idx="1544">
                  <c:v>92.852592890211696</c:v>
                </c:pt>
                <c:pt idx="1545">
                  <c:v>70.297374476609903</c:v>
                </c:pt>
                <c:pt idx="1546">
                  <c:v>76.069753035950995</c:v>
                </c:pt>
                <c:pt idx="1547">
                  <c:v>96.100022652532004</c:v>
                </c:pt>
                <c:pt idx="1548">
                  <c:v>87.807931590375205</c:v>
                </c:pt>
                <c:pt idx="1549">
                  <c:v>68.002652093512793</c:v>
                </c:pt>
                <c:pt idx="1550">
                  <c:v>91.449371214544101</c:v>
                </c:pt>
                <c:pt idx="1551">
                  <c:v>100.231136682817</c:v>
                </c:pt>
                <c:pt idx="1552">
                  <c:v>78.092049744561805</c:v>
                </c:pt>
                <c:pt idx="1553">
                  <c:v>73.025166488500403</c:v>
                </c:pt>
                <c:pt idx="1554">
                  <c:v>85.626835396822599</c:v>
                </c:pt>
                <c:pt idx="1555">
                  <c:v>73.033956501494998</c:v>
                </c:pt>
                <c:pt idx="1556">
                  <c:v>66.075902297187</c:v>
                </c:pt>
                <c:pt idx="1557">
                  <c:v>93.883412929936199</c:v>
                </c:pt>
                <c:pt idx="1558">
                  <c:v>90.034609092044604</c:v>
                </c:pt>
                <c:pt idx="1559">
                  <c:v>86.226455631638501</c:v>
                </c:pt>
                <c:pt idx="1560">
                  <c:v>89.771080110151402</c:v>
                </c:pt>
                <c:pt idx="1561">
                  <c:v>62.9237883598514</c:v>
                </c:pt>
                <c:pt idx="1562">
                  <c:v>69.635819383438601</c:v>
                </c:pt>
                <c:pt idx="1563">
                  <c:v>65.599094901788206</c:v>
                </c:pt>
                <c:pt idx="1564">
                  <c:v>73.279559296989106</c:v>
                </c:pt>
                <c:pt idx="1565">
                  <c:v>84.903367496306601</c:v>
                </c:pt>
                <c:pt idx="1566">
                  <c:v>76.471087152119296</c:v>
                </c:pt>
                <c:pt idx="1567">
                  <c:v>68.558854540586694</c:v>
                </c:pt>
                <c:pt idx="1568">
                  <c:v>80.232866275713207</c:v>
                </c:pt>
                <c:pt idx="1569">
                  <c:v>62.835428960187201</c:v>
                </c:pt>
                <c:pt idx="1570">
                  <c:v>84.198614491479702</c:v>
                </c:pt>
                <c:pt idx="1571">
                  <c:v>89.658480508623796</c:v>
                </c:pt>
                <c:pt idx="1572">
                  <c:v>81.710507486365699</c:v>
                </c:pt>
                <c:pt idx="1573">
                  <c:v>92.595303517835802</c:v>
                </c:pt>
                <c:pt idx="1574">
                  <c:v>78.457978726757702</c:v>
                </c:pt>
                <c:pt idx="1575">
                  <c:v>82.432545944114395</c:v>
                </c:pt>
                <c:pt idx="1576">
                  <c:v>76.625213009679896</c:v>
                </c:pt>
                <c:pt idx="1577">
                  <c:v>69.247730253972506</c:v>
                </c:pt>
                <c:pt idx="1578">
                  <c:v>76.628429544843499</c:v>
                </c:pt>
                <c:pt idx="1579">
                  <c:v>63.775580415738297</c:v>
                </c:pt>
                <c:pt idx="1580">
                  <c:v>74.215297714941798</c:v>
                </c:pt>
                <c:pt idx="1581">
                  <c:v>69.643959310021103</c:v>
                </c:pt>
                <c:pt idx="1582">
                  <c:v>45.519430658005298</c:v>
                </c:pt>
                <c:pt idx="1583">
                  <c:v>57.986021288520398</c:v>
                </c:pt>
                <c:pt idx="1584">
                  <c:v>65.555502599827307</c:v>
                </c:pt>
                <c:pt idx="1585">
                  <c:v>70.220573564436904</c:v>
                </c:pt>
                <c:pt idx="1586">
                  <c:v>65.932284885827499</c:v>
                </c:pt>
                <c:pt idx="1587">
                  <c:v>67.590034491182607</c:v>
                </c:pt>
                <c:pt idx="1588">
                  <c:v>71.518771677676696</c:v>
                </c:pt>
                <c:pt idx="1589">
                  <c:v>54.813526063014798</c:v>
                </c:pt>
                <c:pt idx="1590">
                  <c:v>60.568484310725097</c:v>
                </c:pt>
                <c:pt idx="1591">
                  <c:v>60.530187506890101</c:v>
                </c:pt>
                <c:pt idx="1592">
                  <c:v>73.098885373227006</c:v>
                </c:pt>
                <c:pt idx="1593">
                  <c:v>80.751190635245393</c:v>
                </c:pt>
                <c:pt idx="1594">
                  <c:v>67.306263379378805</c:v>
                </c:pt>
                <c:pt idx="1595">
                  <c:v>55.579571286624699</c:v>
                </c:pt>
                <c:pt idx="1596">
                  <c:v>65.133272972639602</c:v>
                </c:pt>
                <c:pt idx="1597">
                  <c:v>48.0350114603226</c:v>
                </c:pt>
                <c:pt idx="1598">
                  <c:v>62.746149909637602</c:v>
                </c:pt>
                <c:pt idx="1599">
                  <c:v>62.383339859639698</c:v>
                </c:pt>
                <c:pt idx="1600">
                  <c:v>73.388580478476698</c:v>
                </c:pt>
                <c:pt idx="1601">
                  <c:v>45.795196925181401</c:v>
                </c:pt>
                <c:pt idx="1602">
                  <c:v>60.979311710943101</c:v>
                </c:pt>
                <c:pt idx="1603">
                  <c:v>60.2318720493165</c:v>
                </c:pt>
                <c:pt idx="1604">
                  <c:v>73.055243859970204</c:v>
                </c:pt>
                <c:pt idx="1605">
                  <c:v>59.708286790620697</c:v>
                </c:pt>
                <c:pt idx="1606">
                  <c:v>50.048422043311803</c:v>
                </c:pt>
                <c:pt idx="1607">
                  <c:v>70.170972718682705</c:v>
                </c:pt>
                <c:pt idx="1608">
                  <c:v>78.894500915074502</c:v>
                </c:pt>
                <c:pt idx="1609">
                  <c:v>61.6656840991743</c:v>
                </c:pt>
                <c:pt idx="1610">
                  <c:v>63.378766811970301</c:v>
                </c:pt>
                <c:pt idx="1611">
                  <c:v>48.942021522467897</c:v>
                </c:pt>
                <c:pt idx="1612">
                  <c:v>70.235602923287203</c:v>
                </c:pt>
                <c:pt idx="1613">
                  <c:v>68.929385860548706</c:v>
                </c:pt>
                <c:pt idx="1614">
                  <c:v>69.324187302853304</c:v>
                </c:pt>
                <c:pt idx="1615">
                  <c:v>72.159409361448596</c:v>
                </c:pt>
                <c:pt idx="1616">
                  <c:v>53.868494167044801</c:v>
                </c:pt>
                <c:pt idx="1617">
                  <c:v>52.110564446354502</c:v>
                </c:pt>
                <c:pt idx="1618">
                  <c:v>58.777114964360102</c:v>
                </c:pt>
                <c:pt idx="1619">
                  <c:v>50.423959450604301</c:v>
                </c:pt>
                <c:pt idx="1620">
                  <c:v>61.741238226445603</c:v>
                </c:pt>
                <c:pt idx="1621">
                  <c:v>71.580234459560302</c:v>
                </c:pt>
                <c:pt idx="1622">
                  <c:v>81.130081275342306</c:v>
                </c:pt>
                <c:pt idx="1623">
                  <c:v>61.864910100558397</c:v>
                </c:pt>
                <c:pt idx="1624">
                  <c:v>55.453008424514202</c:v>
                </c:pt>
                <c:pt idx="1625">
                  <c:v>42.302581098150199</c:v>
                </c:pt>
                <c:pt idx="1626">
                  <c:v>49.087308431397901</c:v>
                </c:pt>
                <c:pt idx="1627">
                  <c:v>59.987205462109003</c:v>
                </c:pt>
                <c:pt idx="1628">
                  <c:v>42.710889358763403</c:v>
                </c:pt>
                <c:pt idx="1629">
                  <c:v>53.0768108487622</c:v>
                </c:pt>
                <c:pt idx="1630">
                  <c:v>47.010111438272602</c:v>
                </c:pt>
                <c:pt idx="1631">
                  <c:v>51.991732569316703</c:v>
                </c:pt>
                <c:pt idx="1632">
                  <c:v>43.372237828466503</c:v>
                </c:pt>
                <c:pt idx="1633">
                  <c:v>51.667991791608301</c:v>
                </c:pt>
                <c:pt idx="1634">
                  <c:v>58.9590437921267</c:v>
                </c:pt>
                <c:pt idx="1635">
                  <c:v>56.713788835044298</c:v>
                </c:pt>
                <c:pt idx="1636">
                  <c:v>48.840523525887498</c:v>
                </c:pt>
                <c:pt idx="1637">
                  <c:v>44.827341802928103</c:v>
                </c:pt>
                <c:pt idx="1638">
                  <c:v>55.174484211490402</c:v>
                </c:pt>
                <c:pt idx="1639">
                  <c:v>47.201252846162397</c:v>
                </c:pt>
                <c:pt idx="1640">
                  <c:v>38.403871940249303</c:v>
                </c:pt>
                <c:pt idx="1641">
                  <c:v>47.3264725738766</c:v>
                </c:pt>
                <c:pt idx="1642">
                  <c:v>68.241965749174199</c:v>
                </c:pt>
                <c:pt idx="1643">
                  <c:v>56.253673595092003</c:v>
                </c:pt>
                <c:pt idx="1644">
                  <c:v>43.374780902677898</c:v>
                </c:pt>
                <c:pt idx="1645">
                  <c:v>48.2758834738244</c:v>
                </c:pt>
                <c:pt idx="1646">
                  <c:v>39.689475115977999</c:v>
                </c:pt>
                <c:pt idx="1647">
                  <c:v>50.323351443687997</c:v>
                </c:pt>
                <c:pt idx="1648">
                  <c:v>58.829000460647201</c:v>
                </c:pt>
                <c:pt idx="1649">
                  <c:v>66.878837808662297</c:v>
                </c:pt>
                <c:pt idx="1650">
                  <c:v>41.645425054264898</c:v>
                </c:pt>
                <c:pt idx="1651">
                  <c:v>52.2976709034537</c:v>
                </c:pt>
                <c:pt idx="1652">
                  <c:v>43.9599187538075</c:v>
                </c:pt>
                <c:pt idx="1653">
                  <c:v>30.057257540673302</c:v>
                </c:pt>
                <c:pt idx="1654">
                  <c:v>42.505299018457002</c:v>
                </c:pt>
                <c:pt idx="1655">
                  <c:v>49.894751910438899</c:v>
                </c:pt>
                <c:pt idx="1656">
                  <c:v>56.691665434090503</c:v>
                </c:pt>
                <c:pt idx="1657">
                  <c:v>48.361930500099199</c:v>
                </c:pt>
                <c:pt idx="1658">
                  <c:v>48.933118496814402</c:v>
                </c:pt>
                <c:pt idx="1659">
                  <c:v>41.513675598389597</c:v>
                </c:pt>
                <c:pt idx="1660">
                  <c:v>38.812574066736602</c:v>
                </c:pt>
                <c:pt idx="1661">
                  <c:v>46.744725758589098</c:v>
                </c:pt>
                <c:pt idx="1662">
                  <c:v>54.813976147513699</c:v>
                </c:pt>
                <c:pt idx="1663">
                  <c:v>52.359614203678298</c:v>
                </c:pt>
                <c:pt idx="1664">
                  <c:v>39.660895522013902</c:v>
                </c:pt>
                <c:pt idx="1665">
                  <c:v>53.287210657222502</c:v>
                </c:pt>
                <c:pt idx="1666">
                  <c:v>39.342853763874601</c:v>
                </c:pt>
                <c:pt idx="1667">
                  <c:v>48.438224021283403</c:v>
                </c:pt>
                <c:pt idx="1668">
                  <c:v>34.547798059890802</c:v>
                </c:pt>
                <c:pt idx="1669">
                  <c:v>34.843020906439897</c:v>
                </c:pt>
                <c:pt idx="1670">
                  <c:v>40.481203418729301</c:v>
                </c:pt>
                <c:pt idx="1671">
                  <c:v>48.6725027095274</c:v>
                </c:pt>
                <c:pt idx="1672">
                  <c:v>58.235350950988199</c:v>
                </c:pt>
                <c:pt idx="1673">
                  <c:v>54.321304542245898</c:v>
                </c:pt>
                <c:pt idx="1674">
                  <c:v>38.7649222465867</c:v>
                </c:pt>
                <c:pt idx="1675">
                  <c:v>56.006578846980602</c:v>
                </c:pt>
                <c:pt idx="1676">
                  <c:v>43.136540242102498</c:v>
                </c:pt>
                <c:pt idx="1677">
                  <c:v>54.703472658241097</c:v>
                </c:pt>
                <c:pt idx="1678">
                  <c:v>49.433664887963403</c:v>
                </c:pt>
                <c:pt idx="1679">
                  <c:v>32.831669850803301</c:v>
                </c:pt>
                <c:pt idx="1680">
                  <c:v>32.8161537259639</c:v>
                </c:pt>
                <c:pt idx="1681">
                  <c:v>39.720447192719803</c:v>
                </c:pt>
                <c:pt idx="1682">
                  <c:v>51.299417574358401</c:v>
                </c:pt>
                <c:pt idx="1683">
                  <c:v>48.160067500299697</c:v>
                </c:pt>
                <c:pt idx="1684">
                  <c:v>34.5842632325243</c:v>
                </c:pt>
                <c:pt idx="1685">
                  <c:v>37.312412861708701</c:v>
                </c:pt>
                <c:pt idx="1686">
                  <c:v>38.455764693675199</c:v>
                </c:pt>
                <c:pt idx="1687">
                  <c:v>47.187363731285402</c:v>
                </c:pt>
                <c:pt idx="1688">
                  <c:v>42.677371986693302</c:v>
                </c:pt>
                <c:pt idx="1689">
                  <c:v>40.1353576129302</c:v>
                </c:pt>
                <c:pt idx="1690">
                  <c:v>47.3819055188562</c:v>
                </c:pt>
                <c:pt idx="1691">
                  <c:v>41.530305886073897</c:v>
                </c:pt>
                <c:pt idx="1692">
                  <c:v>30.508990365028499</c:v>
                </c:pt>
                <c:pt idx="1693">
                  <c:v>40.3686122131977</c:v>
                </c:pt>
                <c:pt idx="1694">
                  <c:v>43.271268671864398</c:v>
                </c:pt>
                <c:pt idx="1695">
                  <c:v>37.391739110012303</c:v>
                </c:pt>
                <c:pt idx="1696">
                  <c:v>37.684577373794902</c:v>
                </c:pt>
                <c:pt idx="1697">
                  <c:v>45.944814869965697</c:v>
                </c:pt>
                <c:pt idx="1698">
                  <c:v>48.093337827392098</c:v>
                </c:pt>
                <c:pt idx="1699">
                  <c:v>30.2109250068874</c:v>
                </c:pt>
                <c:pt idx="1700">
                  <c:v>33.088745946832503</c:v>
                </c:pt>
                <c:pt idx="1701">
                  <c:v>43.057666937694201</c:v>
                </c:pt>
                <c:pt idx="1702">
                  <c:v>31.8075715767616</c:v>
                </c:pt>
                <c:pt idx="1703">
                  <c:v>39.600189542315498</c:v>
                </c:pt>
                <c:pt idx="1704">
                  <c:v>42.272700710303702</c:v>
                </c:pt>
                <c:pt idx="1705">
                  <c:v>42.681536356489097</c:v>
                </c:pt>
                <c:pt idx="1706">
                  <c:v>37.610346563850001</c:v>
                </c:pt>
                <c:pt idx="1707">
                  <c:v>40.524616870934103</c:v>
                </c:pt>
                <c:pt idx="1708">
                  <c:v>40.785368950060501</c:v>
                </c:pt>
                <c:pt idx="1709">
                  <c:v>39.826081656771002</c:v>
                </c:pt>
                <c:pt idx="1710">
                  <c:v>47.602406073510402</c:v>
                </c:pt>
                <c:pt idx="1711">
                  <c:v>44.114937384259598</c:v>
                </c:pt>
                <c:pt idx="1712">
                  <c:v>47.320802248831399</c:v>
                </c:pt>
                <c:pt idx="1713">
                  <c:v>42.307508562899102</c:v>
                </c:pt>
                <c:pt idx="1714">
                  <c:v>40.718108329927603</c:v>
                </c:pt>
                <c:pt idx="1715">
                  <c:v>51.549885950228699</c:v>
                </c:pt>
                <c:pt idx="1716">
                  <c:v>41.756524676779499</c:v>
                </c:pt>
                <c:pt idx="1717">
                  <c:v>35.030889817872101</c:v>
                </c:pt>
                <c:pt idx="1718">
                  <c:v>45.414488780720397</c:v>
                </c:pt>
                <c:pt idx="1719">
                  <c:v>51.970202700850997</c:v>
                </c:pt>
                <c:pt idx="1720">
                  <c:v>45.8736544349266</c:v>
                </c:pt>
                <c:pt idx="1721">
                  <c:v>32.6412579073248</c:v>
                </c:pt>
                <c:pt idx="1722">
                  <c:v>28.1721787416989</c:v>
                </c:pt>
                <c:pt idx="1723">
                  <c:v>38.218948355423997</c:v>
                </c:pt>
                <c:pt idx="1724">
                  <c:v>47.392764543538597</c:v>
                </c:pt>
                <c:pt idx="1725">
                  <c:v>39.185748311173299</c:v>
                </c:pt>
                <c:pt idx="1726">
                  <c:v>34.958805134283502</c:v>
                </c:pt>
                <c:pt idx="1727">
                  <c:v>34.472390469208598</c:v>
                </c:pt>
                <c:pt idx="1728">
                  <c:v>34.896947335011099</c:v>
                </c:pt>
                <c:pt idx="1729">
                  <c:v>34.850053561428503</c:v>
                </c:pt>
                <c:pt idx="1730">
                  <c:v>47.451018725443497</c:v>
                </c:pt>
                <c:pt idx="1731">
                  <c:v>33.037189039014201</c:v>
                </c:pt>
                <c:pt idx="1732">
                  <c:v>48.447474147930897</c:v>
                </c:pt>
                <c:pt idx="1733">
                  <c:v>47.601632273160099</c:v>
                </c:pt>
                <c:pt idx="1734">
                  <c:v>41.453142106055999</c:v>
                </c:pt>
                <c:pt idx="1735">
                  <c:v>33.654587933339798</c:v>
                </c:pt>
                <c:pt idx="1736">
                  <c:v>36.241420983052699</c:v>
                </c:pt>
                <c:pt idx="1737">
                  <c:v>46.396053560231302</c:v>
                </c:pt>
                <c:pt idx="1738">
                  <c:v>44.4916748760185</c:v>
                </c:pt>
                <c:pt idx="1739">
                  <c:v>44.938596446104903</c:v>
                </c:pt>
                <c:pt idx="1740">
                  <c:v>45.707605980506102</c:v>
                </c:pt>
                <c:pt idx="1741">
                  <c:v>48.359819027925703</c:v>
                </c:pt>
                <c:pt idx="1742">
                  <c:v>38.6499821297895</c:v>
                </c:pt>
                <c:pt idx="1743">
                  <c:v>36.854674904737898</c:v>
                </c:pt>
                <c:pt idx="1744">
                  <c:v>25.250803317431</c:v>
                </c:pt>
                <c:pt idx="1745">
                  <c:v>35.767860407388497</c:v>
                </c:pt>
                <c:pt idx="1746">
                  <c:v>37.006253839437903</c:v>
                </c:pt>
                <c:pt idx="1747">
                  <c:v>46.775501337713401</c:v>
                </c:pt>
                <c:pt idx="1748">
                  <c:v>42.603662939543398</c:v>
                </c:pt>
                <c:pt idx="1749">
                  <c:v>31.0326913131581</c:v>
                </c:pt>
                <c:pt idx="1750">
                  <c:v>34.9850392090094</c:v>
                </c:pt>
                <c:pt idx="1751">
                  <c:v>40.444658046202498</c:v>
                </c:pt>
                <c:pt idx="1752">
                  <c:v>35.192765798304599</c:v>
                </c:pt>
                <c:pt idx="1753">
                  <c:v>40.413083858123002</c:v>
                </c:pt>
                <c:pt idx="1754">
                  <c:v>37.985125133813199</c:v>
                </c:pt>
                <c:pt idx="1755">
                  <c:v>50.532711607118401</c:v>
                </c:pt>
                <c:pt idx="1756">
                  <c:v>51.387891440261299</c:v>
                </c:pt>
                <c:pt idx="1757">
                  <c:v>37.088894237349898</c:v>
                </c:pt>
                <c:pt idx="1758">
                  <c:v>32.941514973401098</c:v>
                </c:pt>
                <c:pt idx="1759">
                  <c:v>37.443936497929002</c:v>
                </c:pt>
                <c:pt idx="1760">
                  <c:v>48.364929374489101</c:v>
                </c:pt>
                <c:pt idx="1761">
                  <c:v>43.938359807238598</c:v>
                </c:pt>
                <c:pt idx="1762">
                  <c:v>33.987223526995898</c:v>
                </c:pt>
                <c:pt idx="1763">
                  <c:v>37.782835061704297</c:v>
                </c:pt>
                <c:pt idx="1764">
                  <c:v>37.5172982275161</c:v>
                </c:pt>
                <c:pt idx="1765">
                  <c:v>32.907334824217102</c:v>
                </c:pt>
                <c:pt idx="1766">
                  <c:v>32.971517483934697</c:v>
                </c:pt>
                <c:pt idx="1767">
                  <c:v>41.603234234645299</c:v>
                </c:pt>
                <c:pt idx="1768">
                  <c:v>36.8993329679761</c:v>
                </c:pt>
                <c:pt idx="1769">
                  <c:v>44.315900749768502</c:v>
                </c:pt>
                <c:pt idx="1770">
                  <c:v>37.869732792072</c:v>
                </c:pt>
                <c:pt idx="1771">
                  <c:v>31.264452066689099</c:v>
                </c:pt>
                <c:pt idx="1772">
                  <c:v>45.582441504249502</c:v>
                </c:pt>
                <c:pt idx="1773">
                  <c:v>37.123003301405397</c:v>
                </c:pt>
                <c:pt idx="1774">
                  <c:v>31.8595104714279</c:v>
                </c:pt>
                <c:pt idx="1775">
                  <c:v>38.650300345756101</c:v>
                </c:pt>
                <c:pt idx="1776">
                  <c:v>38.872760230309801</c:v>
                </c:pt>
                <c:pt idx="1777">
                  <c:v>39.411117029519303</c:v>
                </c:pt>
                <c:pt idx="1778">
                  <c:v>31.988012414772601</c:v>
                </c:pt>
                <c:pt idx="1779">
                  <c:v>30.1960755411232</c:v>
                </c:pt>
                <c:pt idx="1780">
                  <c:v>35.913584370724898</c:v>
                </c:pt>
                <c:pt idx="1781">
                  <c:v>45.645485801087602</c:v>
                </c:pt>
                <c:pt idx="1782">
                  <c:v>44.677469084325203</c:v>
                </c:pt>
                <c:pt idx="1783">
                  <c:v>35.845248963031501</c:v>
                </c:pt>
                <c:pt idx="1784">
                  <c:v>31.319735986749201</c:v>
                </c:pt>
                <c:pt idx="1785">
                  <c:v>38.750792238387</c:v>
                </c:pt>
                <c:pt idx="1786">
                  <c:v>48.838982947774703</c:v>
                </c:pt>
                <c:pt idx="1787">
                  <c:v>26.225696308188599</c:v>
                </c:pt>
                <c:pt idx="1788">
                  <c:v>40.500144450365703</c:v>
                </c:pt>
                <c:pt idx="1789">
                  <c:v>43.588096513934197</c:v>
                </c:pt>
                <c:pt idx="1790">
                  <c:v>35.958182031024599</c:v>
                </c:pt>
                <c:pt idx="1791">
                  <c:v>36.856529272499003</c:v>
                </c:pt>
                <c:pt idx="1792">
                  <c:v>34.980904193378301</c:v>
                </c:pt>
                <c:pt idx="1793">
                  <c:v>29.244271057014402</c:v>
                </c:pt>
                <c:pt idx="1794">
                  <c:v>34.922527700968203</c:v>
                </c:pt>
                <c:pt idx="1795">
                  <c:v>43.415675570241703</c:v>
                </c:pt>
                <c:pt idx="1796">
                  <c:v>35.781644128044199</c:v>
                </c:pt>
                <c:pt idx="1797">
                  <c:v>43.564451619056399</c:v>
                </c:pt>
                <c:pt idx="1798">
                  <c:v>31.6618766692423</c:v>
                </c:pt>
                <c:pt idx="1799">
                  <c:v>35.073032690294298</c:v>
                </c:pt>
                <c:pt idx="1800">
                  <c:v>41.604658849894797</c:v>
                </c:pt>
                <c:pt idx="1801">
                  <c:v>40.482700413603098</c:v>
                </c:pt>
                <c:pt idx="1802">
                  <c:v>40.819567819162103</c:v>
                </c:pt>
                <c:pt idx="1803">
                  <c:v>36.922740972222797</c:v>
                </c:pt>
                <c:pt idx="1804">
                  <c:v>33.969546960898903</c:v>
                </c:pt>
                <c:pt idx="1805">
                  <c:v>41.773474899063402</c:v>
                </c:pt>
                <c:pt idx="1806">
                  <c:v>39.686393617003198</c:v>
                </c:pt>
                <c:pt idx="1807">
                  <c:v>28.880904244481599</c:v>
                </c:pt>
                <c:pt idx="1808">
                  <c:v>36.159401599539798</c:v>
                </c:pt>
                <c:pt idx="1809">
                  <c:v>37.837371059790101</c:v>
                </c:pt>
                <c:pt idx="1810">
                  <c:v>47.353983928604798</c:v>
                </c:pt>
                <c:pt idx="1811">
                  <c:v>47.258920141710497</c:v>
                </c:pt>
                <c:pt idx="1812">
                  <c:v>42.675511479898503</c:v>
                </c:pt>
                <c:pt idx="1813">
                  <c:v>33.675857814273797</c:v>
                </c:pt>
                <c:pt idx="1814">
                  <c:v>30.013021165445601</c:v>
                </c:pt>
                <c:pt idx="1815">
                  <c:v>31.9014443805928</c:v>
                </c:pt>
                <c:pt idx="1816">
                  <c:v>40.957071176924998</c:v>
                </c:pt>
                <c:pt idx="1817">
                  <c:v>45.777243616812797</c:v>
                </c:pt>
                <c:pt idx="1818">
                  <c:v>40.838746909165302</c:v>
                </c:pt>
                <c:pt idx="1819">
                  <c:v>37.867982358713903</c:v>
                </c:pt>
                <c:pt idx="1820">
                  <c:v>46.337245017900102</c:v>
                </c:pt>
                <c:pt idx="1821">
                  <c:v>37.8733128984423</c:v>
                </c:pt>
                <c:pt idx="1822">
                  <c:v>38.5416459611261</c:v>
                </c:pt>
                <c:pt idx="1823">
                  <c:v>56.348627988662102</c:v>
                </c:pt>
                <c:pt idx="1824">
                  <c:v>50.338469930918102</c:v>
                </c:pt>
                <c:pt idx="1825">
                  <c:v>42.380117360845503</c:v>
                </c:pt>
                <c:pt idx="1826">
                  <c:v>46.2825063755541</c:v>
                </c:pt>
                <c:pt idx="1827">
                  <c:v>44.415076255647797</c:v>
                </c:pt>
                <c:pt idx="1828">
                  <c:v>39.4549495687925</c:v>
                </c:pt>
                <c:pt idx="1829">
                  <c:v>71.638354187265804</c:v>
                </c:pt>
                <c:pt idx="1830">
                  <c:v>66.791199592630704</c:v>
                </c:pt>
                <c:pt idx="1831">
                  <c:v>83.417387125391599</c:v>
                </c:pt>
                <c:pt idx="1832">
                  <c:v>74.806487352410599</c:v>
                </c:pt>
                <c:pt idx="1833">
                  <c:v>66.129252873465006</c:v>
                </c:pt>
                <c:pt idx="1834">
                  <c:v>60.265584681113502</c:v>
                </c:pt>
                <c:pt idx="1835">
                  <c:v>62.829479278360203</c:v>
                </c:pt>
                <c:pt idx="1836">
                  <c:v>45.300350672917901</c:v>
                </c:pt>
                <c:pt idx="1837">
                  <c:v>50.558179265621497</c:v>
                </c:pt>
                <c:pt idx="1838">
                  <c:v>52.322738344070999</c:v>
                </c:pt>
                <c:pt idx="1839">
                  <c:v>59.162033949918801</c:v>
                </c:pt>
                <c:pt idx="1840">
                  <c:v>57.212636920843202</c:v>
                </c:pt>
                <c:pt idx="1841">
                  <c:v>44.025917577278101</c:v>
                </c:pt>
                <c:pt idx="1842">
                  <c:v>50.5879016692504</c:v>
                </c:pt>
                <c:pt idx="1843">
                  <c:v>58.361773919937299</c:v>
                </c:pt>
                <c:pt idx="1844">
                  <c:v>60.191583997210103</c:v>
                </c:pt>
                <c:pt idx="1845">
                  <c:v>59.624246200092401</c:v>
                </c:pt>
                <c:pt idx="1846">
                  <c:v>57.707716235751903</c:v>
                </c:pt>
                <c:pt idx="1847">
                  <c:v>41.604018187081302</c:v>
                </c:pt>
                <c:pt idx="1848">
                  <c:v>50.748952987213301</c:v>
                </c:pt>
                <c:pt idx="1849">
                  <c:v>47.511648000083802</c:v>
                </c:pt>
                <c:pt idx="1850">
                  <c:v>49.4961658427099</c:v>
                </c:pt>
                <c:pt idx="1851">
                  <c:v>50.401515948054801</c:v>
                </c:pt>
                <c:pt idx="1852">
                  <c:v>59.271475070616802</c:v>
                </c:pt>
                <c:pt idx="1853">
                  <c:v>54.382494413316998</c:v>
                </c:pt>
                <c:pt idx="1854">
                  <c:v>62.765073627242899</c:v>
                </c:pt>
                <c:pt idx="1855">
                  <c:v>37.540407968772598</c:v>
                </c:pt>
                <c:pt idx="1856">
                  <c:v>46.310709671699598</c:v>
                </c:pt>
                <c:pt idx="1857">
                  <c:v>41.508362798390202</c:v>
                </c:pt>
                <c:pt idx="1858">
                  <c:v>39.863511575626397</c:v>
                </c:pt>
                <c:pt idx="1859">
                  <c:v>64.728182704272598</c:v>
                </c:pt>
                <c:pt idx="1860">
                  <c:v>55.086771037165398</c:v>
                </c:pt>
                <c:pt idx="1861">
                  <c:v>45.945911259768302</c:v>
                </c:pt>
                <c:pt idx="1862">
                  <c:v>53.485766064686402</c:v>
                </c:pt>
                <c:pt idx="1863">
                  <c:v>47.593683623298702</c:v>
                </c:pt>
                <c:pt idx="1864">
                  <c:v>41.662435913308101</c:v>
                </c:pt>
                <c:pt idx="1865">
                  <c:v>41.727525608716903</c:v>
                </c:pt>
                <c:pt idx="1866">
                  <c:v>48.368812823733798</c:v>
                </c:pt>
                <c:pt idx="1867">
                  <c:v>50.6998299231741</c:v>
                </c:pt>
                <c:pt idx="1868">
                  <c:v>50.274433639814099</c:v>
                </c:pt>
                <c:pt idx="1869">
                  <c:v>47.620004601969299</c:v>
                </c:pt>
                <c:pt idx="1870">
                  <c:v>51.292200305623602</c:v>
                </c:pt>
                <c:pt idx="1871">
                  <c:v>39.859815331113502</c:v>
                </c:pt>
                <c:pt idx="1872">
                  <c:v>38.978404493255901</c:v>
                </c:pt>
                <c:pt idx="1873">
                  <c:v>39.678011488241303</c:v>
                </c:pt>
                <c:pt idx="1874">
                  <c:v>43.554304387679103</c:v>
                </c:pt>
                <c:pt idx="1875">
                  <c:v>50.5146014245326</c:v>
                </c:pt>
                <c:pt idx="1876">
                  <c:v>32.8797879309789</c:v>
                </c:pt>
                <c:pt idx="1877">
                  <c:v>40.764801961163499</c:v>
                </c:pt>
                <c:pt idx="1878">
                  <c:v>46.696805845246999</c:v>
                </c:pt>
                <c:pt idx="1879">
                  <c:v>57.922829975786399</c:v>
                </c:pt>
                <c:pt idx="1880">
                  <c:v>54.163315539170497</c:v>
                </c:pt>
                <c:pt idx="1881">
                  <c:v>45.530461591608002</c:v>
                </c:pt>
                <c:pt idx="1882">
                  <c:v>47.388009394890503</c:v>
                </c:pt>
                <c:pt idx="1883">
                  <c:v>46.351826453578902</c:v>
                </c:pt>
                <c:pt idx="1884">
                  <c:v>47.571059690935598</c:v>
                </c:pt>
                <c:pt idx="1885">
                  <c:v>37.996856713042803</c:v>
                </c:pt>
                <c:pt idx="1886">
                  <c:v>48.923417595835403</c:v>
                </c:pt>
                <c:pt idx="1887">
                  <c:v>46.128764765674902</c:v>
                </c:pt>
                <c:pt idx="1888">
                  <c:v>46.8255280907673</c:v>
                </c:pt>
                <c:pt idx="1889">
                  <c:v>36.771294286403197</c:v>
                </c:pt>
                <c:pt idx="1890">
                  <c:v>41.672273460220303</c:v>
                </c:pt>
                <c:pt idx="1891">
                  <c:v>36.0827779105188</c:v>
                </c:pt>
                <c:pt idx="1892">
                  <c:v>53.525218269215003</c:v>
                </c:pt>
                <c:pt idx="1893">
                  <c:v>46.598785803270999</c:v>
                </c:pt>
                <c:pt idx="1894">
                  <c:v>41.891836564906903</c:v>
                </c:pt>
                <c:pt idx="1895">
                  <c:v>48.180757025077497</c:v>
                </c:pt>
                <c:pt idx="1896">
                  <c:v>39.108372008650299</c:v>
                </c:pt>
                <c:pt idx="1897">
                  <c:v>39.9380164855814</c:v>
                </c:pt>
                <c:pt idx="1898">
                  <c:v>44.956353329958397</c:v>
                </c:pt>
                <c:pt idx="1899">
                  <c:v>33.814226293159301</c:v>
                </c:pt>
                <c:pt idx="1900">
                  <c:v>43.765826869427201</c:v>
                </c:pt>
                <c:pt idx="1901">
                  <c:v>46.036540856119501</c:v>
                </c:pt>
                <c:pt idx="1902">
                  <c:v>45.640463471693302</c:v>
                </c:pt>
                <c:pt idx="1903">
                  <c:v>35.9477450389439</c:v>
                </c:pt>
                <c:pt idx="1904">
                  <c:v>44.392837005920001</c:v>
                </c:pt>
                <c:pt idx="1905">
                  <c:v>38.010264954080597</c:v>
                </c:pt>
                <c:pt idx="1906">
                  <c:v>37.7069149806048</c:v>
                </c:pt>
                <c:pt idx="1907">
                  <c:v>36.075972412799203</c:v>
                </c:pt>
                <c:pt idx="1908">
                  <c:v>48.833198142340301</c:v>
                </c:pt>
                <c:pt idx="1909">
                  <c:v>51.1165723154677</c:v>
                </c:pt>
                <c:pt idx="1910">
                  <c:v>45.666936315003703</c:v>
                </c:pt>
                <c:pt idx="1911">
                  <c:v>41.796002825119203</c:v>
                </c:pt>
                <c:pt idx="1912">
                  <c:v>47.969323965330702</c:v>
                </c:pt>
                <c:pt idx="1913">
                  <c:v>48.770807863689498</c:v>
                </c:pt>
                <c:pt idx="1914">
                  <c:v>40.785290808048501</c:v>
                </c:pt>
                <c:pt idx="1915">
                  <c:v>35.677507241330602</c:v>
                </c:pt>
                <c:pt idx="1916">
                  <c:v>29.1964064341593</c:v>
                </c:pt>
                <c:pt idx="1917">
                  <c:v>31.056764606508299</c:v>
                </c:pt>
                <c:pt idx="1918">
                  <c:v>30.228144719471501</c:v>
                </c:pt>
                <c:pt idx="1919">
                  <c:v>30.6440333244425</c:v>
                </c:pt>
                <c:pt idx="1920">
                  <c:v>31.7306551302107</c:v>
                </c:pt>
                <c:pt idx="1921">
                  <c:v>44.688077820977703</c:v>
                </c:pt>
                <c:pt idx="1922">
                  <c:v>36.883843269089901</c:v>
                </c:pt>
                <c:pt idx="1923">
                  <c:v>38.858352135611803</c:v>
                </c:pt>
                <c:pt idx="1924">
                  <c:v>36.167709474724901</c:v>
                </c:pt>
                <c:pt idx="1925">
                  <c:v>39.641494464320402</c:v>
                </c:pt>
                <c:pt idx="1926">
                  <c:v>34.978436771206297</c:v>
                </c:pt>
                <c:pt idx="1927">
                  <c:v>28.150909002262001</c:v>
                </c:pt>
                <c:pt idx="1928">
                  <c:v>32.036756508023302</c:v>
                </c:pt>
                <c:pt idx="1929">
                  <c:v>56.606882090269899</c:v>
                </c:pt>
                <c:pt idx="1930">
                  <c:v>37.797985034317499</c:v>
                </c:pt>
                <c:pt idx="1931">
                  <c:v>32.0028399473671</c:v>
                </c:pt>
                <c:pt idx="1932">
                  <c:v>50.592845092891899</c:v>
                </c:pt>
                <c:pt idx="1933">
                  <c:v>27.855574518342902</c:v>
                </c:pt>
                <c:pt idx="1934">
                  <c:v>40.907089257551199</c:v>
                </c:pt>
                <c:pt idx="1935">
                  <c:v>49.6506523424923</c:v>
                </c:pt>
                <c:pt idx="1936">
                  <c:v>49.715252812375603</c:v>
                </c:pt>
                <c:pt idx="1937">
                  <c:v>44.757822056238901</c:v>
                </c:pt>
                <c:pt idx="1938">
                  <c:v>35.140891438251003</c:v>
                </c:pt>
                <c:pt idx="1939">
                  <c:v>53.227589172707901</c:v>
                </c:pt>
                <c:pt idx="1940">
                  <c:v>25.196056384315401</c:v>
                </c:pt>
                <c:pt idx="1941">
                  <c:v>35.9368478794078</c:v>
                </c:pt>
                <c:pt idx="1942">
                  <c:v>30.8784736712681</c:v>
                </c:pt>
                <c:pt idx="1943">
                  <c:v>42.792169667914898</c:v>
                </c:pt>
                <c:pt idx="1944">
                  <c:v>36.0167723340045</c:v>
                </c:pt>
                <c:pt idx="1945">
                  <c:v>30.075825844649</c:v>
                </c:pt>
                <c:pt idx="1946">
                  <c:v>39.800384893184301</c:v>
                </c:pt>
                <c:pt idx="1947">
                  <c:v>41.831334069562097</c:v>
                </c:pt>
                <c:pt idx="1948">
                  <c:v>39.1125661179329</c:v>
                </c:pt>
                <c:pt idx="1949">
                  <c:v>45.067050588379303</c:v>
                </c:pt>
                <c:pt idx="1950">
                  <c:v>35.986916564299499</c:v>
                </c:pt>
                <c:pt idx="1951">
                  <c:v>29.0135288301902</c:v>
                </c:pt>
                <c:pt idx="1952">
                  <c:v>27.1420133186848</c:v>
                </c:pt>
                <c:pt idx="1953">
                  <c:v>38.862339246349698</c:v>
                </c:pt>
                <c:pt idx="1954">
                  <c:v>44.854137420546998</c:v>
                </c:pt>
                <c:pt idx="1955">
                  <c:v>35.080399489560001</c:v>
                </c:pt>
                <c:pt idx="1956">
                  <c:v>36.927560661675898</c:v>
                </c:pt>
                <c:pt idx="1957">
                  <c:v>34.954338722565197</c:v>
                </c:pt>
                <c:pt idx="1958">
                  <c:v>42.142714285451397</c:v>
                </c:pt>
                <c:pt idx="1959">
                  <c:v>17.339639622327802</c:v>
                </c:pt>
                <c:pt idx="1960">
                  <c:v>37.886564989766001</c:v>
                </c:pt>
                <c:pt idx="1961">
                  <c:v>39.028510107976899</c:v>
                </c:pt>
                <c:pt idx="1962">
                  <c:v>45.930997593654702</c:v>
                </c:pt>
                <c:pt idx="1963">
                  <c:v>37.967668761118802</c:v>
                </c:pt>
                <c:pt idx="1964">
                  <c:v>41.7892278421062</c:v>
                </c:pt>
                <c:pt idx="1965">
                  <c:v>34.904916437222298</c:v>
                </c:pt>
                <c:pt idx="1966">
                  <c:v>32.937956269886399</c:v>
                </c:pt>
                <c:pt idx="1967">
                  <c:v>34.889973863019897</c:v>
                </c:pt>
                <c:pt idx="1968">
                  <c:v>36.112089970910503</c:v>
                </c:pt>
                <c:pt idx="1969">
                  <c:v>30.165782244331702</c:v>
                </c:pt>
                <c:pt idx="1970">
                  <c:v>34.896944738069102</c:v>
                </c:pt>
                <c:pt idx="1971">
                  <c:v>57.525466469661502</c:v>
                </c:pt>
                <c:pt idx="1972">
                  <c:v>30.139710934872198</c:v>
                </c:pt>
                <c:pt idx="1973">
                  <c:v>33.166208571761203</c:v>
                </c:pt>
                <c:pt idx="1974">
                  <c:v>35.882490089157699</c:v>
                </c:pt>
                <c:pt idx="1975">
                  <c:v>34.829424830903697</c:v>
                </c:pt>
                <c:pt idx="1976">
                  <c:v>31.040935673682998</c:v>
                </c:pt>
                <c:pt idx="1977">
                  <c:v>36.595592185279799</c:v>
                </c:pt>
                <c:pt idx="1978">
                  <c:v>41.603833691597998</c:v>
                </c:pt>
                <c:pt idx="1979">
                  <c:v>29.216530736932</c:v>
                </c:pt>
                <c:pt idx="1980">
                  <c:v>27.4940334106191</c:v>
                </c:pt>
                <c:pt idx="1981">
                  <c:v>34.897982123471898</c:v>
                </c:pt>
                <c:pt idx="1982">
                  <c:v>30.118141278647201</c:v>
                </c:pt>
                <c:pt idx="1983">
                  <c:v>36.741420770924897</c:v>
                </c:pt>
                <c:pt idx="1984">
                  <c:v>32.115436587543201</c:v>
                </c:pt>
                <c:pt idx="1985">
                  <c:v>46.664668526993196</c:v>
                </c:pt>
                <c:pt idx="1986">
                  <c:v>32.631527268422403</c:v>
                </c:pt>
                <c:pt idx="1987">
                  <c:v>37.963638844399</c:v>
                </c:pt>
                <c:pt idx="1988">
                  <c:v>34.941838536221198</c:v>
                </c:pt>
                <c:pt idx="1989">
                  <c:v>29.1003745456781</c:v>
                </c:pt>
                <c:pt idx="1990">
                  <c:v>30.970520113268002</c:v>
                </c:pt>
                <c:pt idx="1991">
                  <c:v>39.0638913461082</c:v>
                </c:pt>
                <c:pt idx="1992">
                  <c:v>38.990222145748596</c:v>
                </c:pt>
                <c:pt idx="1993">
                  <c:v>33.150754975953603</c:v>
                </c:pt>
                <c:pt idx="1994">
                  <c:v>26.329937106634201</c:v>
                </c:pt>
                <c:pt idx="1995">
                  <c:v>36.201361920596</c:v>
                </c:pt>
                <c:pt idx="1996">
                  <c:v>30.178377035810598</c:v>
                </c:pt>
                <c:pt idx="1997">
                  <c:v>36.014260953547002</c:v>
                </c:pt>
                <c:pt idx="1998">
                  <c:v>40.351353818000803</c:v>
                </c:pt>
                <c:pt idx="1999">
                  <c:v>29.227519773225499</c:v>
                </c:pt>
                <c:pt idx="2000">
                  <c:v>49.620913482381603</c:v>
                </c:pt>
                <c:pt idx="2001">
                  <c:v>28.388367148344901</c:v>
                </c:pt>
                <c:pt idx="2002">
                  <c:v>33.906569158133301</c:v>
                </c:pt>
                <c:pt idx="2003">
                  <c:v>29.053837139087801</c:v>
                </c:pt>
                <c:pt idx="2004">
                  <c:v>30.197140208391399</c:v>
                </c:pt>
                <c:pt idx="2005">
                  <c:v>32.149517739928299</c:v>
                </c:pt>
                <c:pt idx="2006">
                  <c:v>30.142595061906299</c:v>
                </c:pt>
                <c:pt idx="2007">
                  <c:v>26.231416628659598</c:v>
                </c:pt>
                <c:pt idx="2008">
                  <c:v>38.9757020513321</c:v>
                </c:pt>
                <c:pt idx="2009">
                  <c:v>25.347566305860099</c:v>
                </c:pt>
                <c:pt idx="2010">
                  <c:v>31.025228560306399</c:v>
                </c:pt>
                <c:pt idx="2011">
                  <c:v>33.056852371045899</c:v>
                </c:pt>
                <c:pt idx="2012">
                  <c:v>33.927659039956197</c:v>
                </c:pt>
                <c:pt idx="2013">
                  <c:v>45.379783320965203</c:v>
                </c:pt>
                <c:pt idx="2014">
                  <c:v>38.764564410481597</c:v>
                </c:pt>
                <c:pt idx="2015">
                  <c:v>46.862069580352703</c:v>
                </c:pt>
                <c:pt idx="2016">
                  <c:v>36.257648104006002</c:v>
                </c:pt>
                <c:pt idx="2017">
                  <c:v>31.055760784780901</c:v>
                </c:pt>
                <c:pt idx="2018">
                  <c:v>29.3398941090128</c:v>
                </c:pt>
                <c:pt idx="2019">
                  <c:v>33.229481118825603</c:v>
                </c:pt>
                <c:pt idx="2020">
                  <c:v>34.922514797946697</c:v>
                </c:pt>
                <c:pt idx="2021">
                  <c:v>30.262376801497201</c:v>
                </c:pt>
                <c:pt idx="2022">
                  <c:v>39.899471031472103</c:v>
                </c:pt>
                <c:pt idx="2023">
                  <c:v>20.391276335202502</c:v>
                </c:pt>
                <c:pt idx="2024">
                  <c:v>31.161670676377</c:v>
                </c:pt>
                <c:pt idx="2025">
                  <c:v>32.193734644895798</c:v>
                </c:pt>
                <c:pt idx="2026">
                  <c:v>32.886212518389499</c:v>
                </c:pt>
                <c:pt idx="2027">
                  <c:v>33.226981864946403</c:v>
                </c:pt>
                <c:pt idx="2028">
                  <c:v>37.009101232726302</c:v>
                </c:pt>
                <c:pt idx="2029">
                  <c:v>31.144202711606599</c:v>
                </c:pt>
                <c:pt idx="2030">
                  <c:v>29.240459844384901</c:v>
                </c:pt>
                <c:pt idx="2031">
                  <c:v>31.1601389675393</c:v>
                </c:pt>
                <c:pt idx="2032">
                  <c:v>18.614716644684901</c:v>
                </c:pt>
                <c:pt idx="2033">
                  <c:v>31.152274702485201</c:v>
                </c:pt>
                <c:pt idx="2034">
                  <c:v>30.103729678394402</c:v>
                </c:pt>
                <c:pt idx="2035">
                  <c:v>31.109098396290001</c:v>
                </c:pt>
                <c:pt idx="2036">
                  <c:v>30.081934024679999</c:v>
                </c:pt>
                <c:pt idx="2037">
                  <c:v>29.259959283160299</c:v>
                </c:pt>
                <c:pt idx="2038">
                  <c:v>25.208679189693001</c:v>
                </c:pt>
                <c:pt idx="2039">
                  <c:v>44.077984936278902</c:v>
                </c:pt>
                <c:pt idx="2040">
                  <c:v>31.835949333837402</c:v>
                </c:pt>
                <c:pt idx="2041">
                  <c:v>24.343359712836602</c:v>
                </c:pt>
                <c:pt idx="2042">
                  <c:v>29.087476920072099</c:v>
                </c:pt>
                <c:pt idx="2043">
                  <c:v>33.971112929148902</c:v>
                </c:pt>
                <c:pt idx="2044">
                  <c:v>39.084758409998699</c:v>
                </c:pt>
                <c:pt idx="2045">
                  <c:v>29.135875697334001</c:v>
                </c:pt>
                <c:pt idx="2046">
                  <c:v>31.967436357993201</c:v>
                </c:pt>
                <c:pt idx="2047">
                  <c:v>30.149619772359902</c:v>
                </c:pt>
                <c:pt idx="2048">
                  <c:v>40.056476489449302</c:v>
                </c:pt>
                <c:pt idx="2049">
                  <c:v>32.972773366693303</c:v>
                </c:pt>
                <c:pt idx="2050">
                  <c:v>25.371495439810101</c:v>
                </c:pt>
                <c:pt idx="2051">
                  <c:v>58.292754428474503</c:v>
                </c:pt>
                <c:pt idx="2052">
                  <c:v>27.349532224892901</c:v>
                </c:pt>
                <c:pt idx="2053">
                  <c:v>21.412940946062001</c:v>
                </c:pt>
                <c:pt idx="2054">
                  <c:v>28.397875264583298</c:v>
                </c:pt>
                <c:pt idx="2055">
                  <c:v>32.903728594850698</c:v>
                </c:pt>
                <c:pt idx="2056">
                  <c:v>22.389319671460498</c:v>
                </c:pt>
                <c:pt idx="2057">
                  <c:v>29.3534239646666</c:v>
                </c:pt>
                <c:pt idx="2058">
                  <c:v>29.198428854949999</c:v>
                </c:pt>
                <c:pt idx="2059">
                  <c:v>29.247430137076702</c:v>
                </c:pt>
                <c:pt idx="2060">
                  <c:v>35.950571740363799</c:v>
                </c:pt>
                <c:pt idx="2061">
                  <c:v>31.081313080751301</c:v>
                </c:pt>
                <c:pt idx="2062">
                  <c:v>32.202535833643402</c:v>
                </c:pt>
                <c:pt idx="2063">
                  <c:v>29.320589721824302</c:v>
                </c:pt>
                <c:pt idx="2064">
                  <c:v>38.819038665615501</c:v>
                </c:pt>
                <c:pt idx="2065">
                  <c:v>33.861445973871902</c:v>
                </c:pt>
                <c:pt idx="2066">
                  <c:v>39.063517613145599</c:v>
                </c:pt>
                <c:pt idx="2067">
                  <c:v>23.4516246811407</c:v>
                </c:pt>
                <c:pt idx="2068">
                  <c:v>28.120449491534998</c:v>
                </c:pt>
                <c:pt idx="2069">
                  <c:v>35.2539219377066</c:v>
                </c:pt>
                <c:pt idx="2070">
                  <c:v>34.991985939016601</c:v>
                </c:pt>
                <c:pt idx="2071">
                  <c:v>26.266128619765102</c:v>
                </c:pt>
                <c:pt idx="2072">
                  <c:v>30.037225554845001</c:v>
                </c:pt>
                <c:pt idx="2073">
                  <c:v>31.173756759380002</c:v>
                </c:pt>
                <c:pt idx="2074">
                  <c:v>16.509710397113501</c:v>
                </c:pt>
                <c:pt idx="2075">
                  <c:v>36.162809967582199</c:v>
                </c:pt>
                <c:pt idx="2076">
                  <c:v>39.477307887225301</c:v>
                </c:pt>
                <c:pt idx="2077">
                  <c:v>28.153002366171901</c:v>
                </c:pt>
                <c:pt idx="2078">
                  <c:v>31.899113779915702</c:v>
                </c:pt>
                <c:pt idx="2079">
                  <c:v>28.354619917210499</c:v>
                </c:pt>
                <c:pt idx="2080">
                  <c:v>19.362911948224099</c:v>
                </c:pt>
                <c:pt idx="2081">
                  <c:v>29.074246517847101</c:v>
                </c:pt>
                <c:pt idx="2082">
                  <c:v>32.081766770572301</c:v>
                </c:pt>
                <c:pt idx="2083">
                  <c:v>36.231307873470897</c:v>
                </c:pt>
                <c:pt idx="2084">
                  <c:v>33.178143234523503</c:v>
                </c:pt>
                <c:pt idx="2085">
                  <c:v>36.018541411192999</c:v>
                </c:pt>
                <c:pt idx="2086">
                  <c:v>32.875105081678001</c:v>
                </c:pt>
                <c:pt idx="2087">
                  <c:v>34.023078103944897</c:v>
                </c:pt>
                <c:pt idx="2088">
                  <c:v>41.930191339566299</c:v>
                </c:pt>
                <c:pt idx="2089">
                  <c:v>39.042324252220503</c:v>
                </c:pt>
                <c:pt idx="2090">
                  <c:v>26.304119856202099</c:v>
                </c:pt>
                <c:pt idx="2091">
                  <c:v>29.240779487821399</c:v>
                </c:pt>
                <c:pt idx="2092">
                  <c:v>33.068987930180498</c:v>
                </c:pt>
                <c:pt idx="2093">
                  <c:v>35.2184142473753</c:v>
                </c:pt>
                <c:pt idx="2094">
                  <c:v>21.308658664517498</c:v>
                </c:pt>
                <c:pt idx="2095">
                  <c:v>32.239530805130599</c:v>
                </c:pt>
                <c:pt idx="2096">
                  <c:v>37.815190643606698</c:v>
                </c:pt>
                <c:pt idx="2097">
                  <c:v>35.866667958618898</c:v>
                </c:pt>
                <c:pt idx="2098">
                  <c:v>32.245344371033802</c:v>
                </c:pt>
                <c:pt idx="2099">
                  <c:v>31.100648061704501</c:v>
                </c:pt>
                <c:pt idx="2100">
                  <c:v>28.440348328121701</c:v>
                </c:pt>
                <c:pt idx="2101">
                  <c:v>23.249648898455298</c:v>
                </c:pt>
                <c:pt idx="2102">
                  <c:v>26.2505416272245</c:v>
                </c:pt>
                <c:pt idx="2103">
                  <c:v>31.012933036000099</c:v>
                </c:pt>
                <c:pt idx="2104">
                  <c:v>29.1555318145206</c:v>
                </c:pt>
                <c:pt idx="2105">
                  <c:v>24.308201391372599</c:v>
                </c:pt>
                <c:pt idx="2106">
                  <c:v>24.148407581413601</c:v>
                </c:pt>
                <c:pt idx="2107">
                  <c:v>26.364609988111699</c:v>
                </c:pt>
                <c:pt idx="2108">
                  <c:v>23.4043745488854</c:v>
                </c:pt>
                <c:pt idx="2109">
                  <c:v>30.097104613171101</c:v>
                </c:pt>
                <c:pt idx="2110">
                  <c:v>22.442718007089098</c:v>
                </c:pt>
                <c:pt idx="2111">
                  <c:v>35.041475318226702</c:v>
                </c:pt>
                <c:pt idx="2112">
                  <c:v>22.551087711056901</c:v>
                </c:pt>
                <c:pt idx="2113">
                  <c:v>22.468768220692802</c:v>
                </c:pt>
                <c:pt idx="2114">
                  <c:v>20.4429478501749</c:v>
                </c:pt>
                <c:pt idx="2115">
                  <c:v>24.2156998255929</c:v>
                </c:pt>
                <c:pt idx="2116">
                  <c:v>19.4306184677441</c:v>
                </c:pt>
                <c:pt idx="2117">
                  <c:v>30.994585836355402</c:v>
                </c:pt>
                <c:pt idx="2118">
                  <c:v>29.163593564095301</c:v>
                </c:pt>
                <c:pt idx="2119">
                  <c:v>22.384236436331001</c:v>
                </c:pt>
                <c:pt idx="2120">
                  <c:v>41.948495686951702</c:v>
                </c:pt>
                <c:pt idx="2121">
                  <c:v>19.524609976860699</c:v>
                </c:pt>
                <c:pt idx="2122">
                  <c:v>33.145741100988602</c:v>
                </c:pt>
                <c:pt idx="2123">
                  <c:v>36.1689985520389</c:v>
                </c:pt>
                <c:pt idx="2124">
                  <c:v>28.285446623238599</c:v>
                </c:pt>
                <c:pt idx="2125">
                  <c:v>26.409187954873399</c:v>
                </c:pt>
                <c:pt idx="2126">
                  <c:v>39.088122022026297</c:v>
                </c:pt>
                <c:pt idx="2127">
                  <c:v>25.312099494025901</c:v>
                </c:pt>
                <c:pt idx="2128">
                  <c:v>36.8495448154953</c:v>
                </c:pt>
                <c:pt idx="2129">
                  <c:v>23.494088113442501</c:v>
                </c:pt>
                <c:pt idx="2130">
                  <c:v>24.4660688975789</c:v>
                </c:pt>
                <c:pt idx="2131">
                  <c:v>31.240162160547602</c:v>
                </c:pt>
                <c:pt idx="2132">
                  <c:v>29.382891469916199</c:v>
                </c:pt>
                <c:pt idx="2133">
                  <c:v>33.192457911564198</c:v>
                </c:pt>
                <c:pt idx="2134">
                  <c:v>23.381629866130002</c:v>
                </c:pt>
                <c:pt idx="2135">
                  <c:v>30.2373452449769</c:v>
                </c:pt>
                <c:pt idx="2136">
                  <c:v>22.387953218374101</c:v>
                </c:pt>
                <c:pt idx="2137">
                  <c:v>30.3178380290333</c:v>
                </c:pt>
                <c:pt idx="2138">
                  <c:v>23.4427448724343</c:v>
                </c:pt>
                <c:pt idx="2139">
                  <c:v>28.2550172873596</c:v>
                </c:pt>
                <c:pt idx="2140">
                  <c:v>33.155691634062499</c:v>
                </c:pt>
                <c:pt idx="2141">
                  <c:v>29.434974600589101</c:v>
                </c:pt>
                <c:pt idx="2142">
                  <c:v>33.163750815469299</c:v>
                </c:pt>
                <c:pt idx="2143">
                  <c:v>23.3846809599039</c:v>
                </c:pt>
                <c:pt idx="2144">
                  <c:v>34.074940118019597</c:v>
                </c:pt>
                <c:pt idx="2145">
                  <c:v>21.553477416139302</c:v>
                </c:pt>
                <c:pt idx="2146">
                  <c:v>28.321256734932199</c:v>
                </c:pt>
                <c:pt idx="2147">
                  <c:v>27.2577653760879</c:v>
                </c:pt>
                <c:pt idx="2148">
                  <c:v>10.799797529217299</c:v>
                </c:pt>
                <c:pt idx="2149">
                  <c:v>28.3667391666234</c:v>
                </c:pt>
                <c:pt idx="2150">
                  <c:v>22.359381733619799</c:v>
                </c:pt>
                <c:pt idx="2151">
                  <c:v>25.451415208046001</c:v>
                </c:pt>
                <c:pt idx="2152">
                  <c:v>22.471728894112498</c:v>
                </c:pt>
                <c:pt idx="2153">
                  <c:v>36.183465792812498</c:v>
                </c:pt>
                <c:pt idx="2154">
                  <c:v>30.2480882824999</c:v>
                </c:pt>
                <c:pt idx="2155">
                  <c:v>24.289002820630799</c:v>
                </c:pt>
                <c:pt idx="2156">
                  <c:v>19.537895431455901</c:v>
                </c:pt>
                <c:pt idx="2157">
                  <c:v>24.4489626051434</c:v>
                </c:pt>
                <c:pt idx="2158">
                  <c:v>19.583161107727999</c:v>
                </c:pt>
                <c:pt idx="2159">
                  <c:v>24.32912361863</c:v>
                </c:pt>
                <c:pt idx="2160">
                  <c:v>24.297799559414901</c:v>
                </c:pt>
                <c:pt idx="2161">
                  <c:v>27.335576992597598</c:v>
                </c:pt>
                <c:pt idx="2162">
                  <c:v>21.422456737251501</c:v>
                </c:pt>
                <c:pt idx="2163">
                  <c:v>22.5032181144243</c:v>
                </c:pt>
                <c:pt idx="2164">
                  <c:v>23.449982204008499</c:v>
                </c:pt>
                <c:pt idx="2165">
                  <c:v>38.108662270148002</c:v>
                </c:pt>
                <c:pt idx="2166">
                  <c:v>33.297973876714302</c:v>
                </c:pt>
                <c:pt idx="2167">
                  <c:v>27.355630211968599</c:v>
                </c:pt>
                <c:pt idx="2168">
                  <c:v>23.499217835157001</c:v>
                </c:pt>
                <c:pt idx="2169">
                  <c:v>31.261073083731699</c:v>
                </c:pt>
                <c:pt idx="2170">
                  <c:v>29.270434354321299</c:v>
                </c:pt>
                <c:pt idx="2171">
                  <c:v>23.4480370212877</c:v>
                </c:pt>
                <c:pt idx="2172">
                  <c:v>27.2831564021626</c:v>
                </c:pt>
                <c:pt idx="2173">
                  <c:v>37.1208174129291</c:v>
                </c:pt>
                <c:pt idx="2174">
                  <c:v>21.232045878750402</c:v>
                </c:pt>
                <c:pt idx="2175">
                  <c:v>28.306951463170702</c:v>
                </c:pt>
                <c:pt idx="2176">
                  <c:v>22.4158857562722</c:v>
                </c:pt>
                <c:pt idx="2177">
                  <c:v>29.250001739848798</c:v>
                </c:pt>
                <c:pt idx="2178">
                  <c:v>17.510153877863701</c:v>
                </c:pt>
                <c:pt idx="2179">
                  <c:v>21.4276392259085</c:v>
                </c:pt>
                <c:pt idx="2180">
                  <c:v>33.200256694567003</c:v>
                </c:pt>
                <c:pt idx="2181">
                  <c:v>28.352911861777901</c:v>
                </c:pt>
                <c:pt idx="2182">
                  <c:v>34.909125566510603</c:v>
                </c:pt>
                <c:pt idx="2183">
                  <c:v>26.174195041620901</c:v>
                </c:pt>
                <c:pt idx="2184">
                  <c:v>27.360810248727901</c:v>
                </c:pt>
                <c:pt idx="2185">
                  <c:v>27.424276883977399</c:v>
                </c:pt>
                <c:pt idx="2186">
                  <c:v>17.528391003046199</c:v>
                </c:pt>
                <c:pt idx="2187">
                  <c:v>26.166282898201899</c:v>
                </c:pt>
                <c:pt idx="2188">
                  <c:v>33.856757016664901</c:v>
                </c:pt>
                <c:pt idx="2189">
                  <c:v>17.5555795735537</c:v>
                </c:pt>
                <c:pt idx="2190">
                  <c:v>25.2422608676201</c:v>
                </c:pt>
                <c:pt idx="2191">
                  <c:v>28.370367000954101</c:v>
                </c:pt>
                <c:pt idx="2192">
                  <c:v>21.424280881551901</c:v>
                </c:pt>
                <c:pt idx="2193">
                  <c:v>20.322060468580801</c:v>
                </c:pt>
                <c:pt idx="2194">
                  <c:v>42.069865712721203</c:v>
                </c:pt>
                <c:pt idx="2195">
                  <c:v>42.945787369035102</c:v>
                </c:pt>
                <c:pt idx="2196">
                  <c:v>44.085242607095203</c:v>
                </c:pt>
                <c:pt idx="2197">
                  <c:v>33.110637885519097</c:v>
                </c:pt>
                <c:pt idx="2198">
                  <c:v>29.093262899462299</c:v>
                </c:pt>
                <c:pt idx="2199">
                  <c:v>25.413418173610999</c:v>
                </c:pt>
                <c:pt idx="2200">
                  <c:v>31.3516351345815</c:v>
                </c:pt>
                <c:pt idx="2201">
                  <c:v>32.253472886863499</c:v>
                </c:pt>
                <c:pt idx="2202">
                  <c:v>26.390743716252199</c:v>
                </c:pt>
                <c:pt idx="2203">
                  <c:v>26.411082347726701</c:v>
                </c:pt>
                <c:pt idx="2204">
                  <c:v>27.299759813808301</c:v>
                </c:pt>
                <c:pt idx="2205">
                  <c:v>21.5501237361552</c:v>
                </c:pt>
                <c:pt idx="2206">
                  <c:v>27.436804218978502</c:v>
                </c:pt>
                <c:pt idx="2207">
                  <c:v>29.117104816399898</c:v>
                </c:pt>
                <c:pt idx="2208">
                  <c:v>26.427718762502799</c:v>
                </c:pt>
                <c:pt idx="2209">
                  <c:v>26.2782494926951</c:v>
                </c:pt>
                <c:pt idx="2210">
                  <c:v>23.479309226624999</c:v>
                </c:pt>
                <c:pt idx="2211">
                  <c:v>22.478142990828701</c:v>
                </c:pt>
                <c:pt idx="2212">
                  <c:v>22.372661780301101</c:v>
                </c:pt>
                <c:pt idx="2213">
                  <c:v>26.218579871290899</c:v>
                </c:pt>
                <c:pt idx="2214">
                  <c:v>19.508396535009499</c:v>
                </c:pt>
                <c:pt idx="2215">
                  <c:v>33.175656423285297</c:v>
                </c:pt>
                <c:pt idx="2216">
                  <c:v>28.418067003960701</c:v>
                </c:pt>
                <c:pt idx="2217">
                  <c:v>21.570662632866501</c:v>
                </c:pt>
                <c:pt idx="2218">
                  <c:v>29.2200200576928</c:v>
                </c:pt>
                <c:pt idx="2219">
                  <c:v>23.491522985150301</c:v>
                </c:pt>
                <c:pt idx="2220">
                  <c:v>26.327120289110098</c:v>
                </c:pt>
                <c:pt idx="2221">
                  <c:v>21.5066359032128</c:v>
                </c:pt>
                <c:pt idx="2222">
                  <c:v>21.527234405323401</c:v>
                </c:pt>
                <c:pt idx="2223">
                  <c:v>26.221176722363602</c:v>
                </c:pt>
                <c:pt idx="2224">
                  <c:v>25.313510471265001</c:v>
                </c:pt>
                <c:pt idx="2225">
                  <c:v>19.418318184313399</c:v>
                </c:pt>
                <c:pt idx="2226">
                  <c:v>14.679369586723899</c:v>
                </c:pt>
                <c:pt idx="2227">
                  <c:v>24.3026503357151</c:v>
                </c:pt>
                <c:pt idx="2228">
                  <c:v>23.314861041208101</c:v>
                </c:pt>
                <c:pt idx="2229">
                  <c:v>20.478480224946701</c:v>
                </c:pt>
                <c:pt idx="2230">
                  <c:v>23.3623953832602</c:v>
                </c:pt>
                <c:pt idx="2231">
                  <c:v>25.310084853570199</c:v>
                </c:pt>
                <c:pt idx="2232">
                  <c:v>18.6364406706507</c:v>
                </c:pt>
                <c:pt idx="2233">
                  <c:v>24.404896468123599</c:v>
                </c:pt>
                <c:pt idx="2234">
                  <c:v>32.0585610540614</c:v>
                </c:pt>
                <c:pt idx="2235">
                  <c:v>23.4962431113245</c:v>
                </c:pt>
                <c:pt idx="2236">
                  <c:v>26.445921101479701</c:v>
                </c:pt>
                <c:pt idx="2237">
                  <c:v>23.281520938004501</c:v>
                </c:pt>
                <c:pt idx="2238">
                  <c:v>24.542612016338499</c:v>
                </c:pt>
                <c:pt idx="2239">
                  <c:v>30.216768830746801</c:v>
                </c:pt>
                <c:pt idx="2240">
                  <c:v>27.328681645798799</c:v>
                </c:pt>
                <c:pt idx="2241">
                  <c:v>9.7521740851520704</c:v>
                </c:pt>
                <c:pt idx="2242">
                  <c:v>26.4345854426027</c:v>
                </c:pt>
                <c:pt idx="2243">
                  <c:v>22.510768660414499</c:v>
                </c:pt>
                <c:pt idx="2244">
                  <c:v>26.353867942639901</c:v>
                </c:pt>
                <c:pt idx="2245">
                  <c:v>28.239833075329098</c:v>
                </c:pt>
                <c:pt idx="2246">
                  <c:v>26.432401568946801</c:v>
                </c:pt>
                <c:pt idx="2247">
                  <c:v>26.4555996882277</c:v>
                </c:pt>
                <c:pt idx="2248">
                  <c:v>22.4057857901349</c:v>
                </c:pt>
                <c:pt idx="2249">
                  <c:v>21.477480056772201</c:v>
                </c:pt>
                <c:pt idx="2250">
                  <c:v>18.451436566911301</c:v>
                </c:pt>
                <c:pt idx="2251">
                  <c:v>27.356065197352699</c:v>
                </c:pt>
                <c:pt idx="2252">
                  <c:v>29.2379869147669</c:v>
                </c:pt>
                <c:pt idx="2253">
                  <c:v>29.272290066278199</c:v>
                </c:pt>
                <c:pt idx="2254">
                  <c:v>25.291553730926299</c:v>
                </c:pt>
                <c:pt idx="2255">
                  <c:v>29.124756613896199</c:v>
                </c:pt>
                <c:pt idx="2256">
                  <c:v>19.504510784582301</c:v>
                </c:pt>
                <c:pt idx="2257">
                  <c:v>19.521833341616802</c:v>
                </c:pt>
                <c:pt idx="2258">
                  <c:v>29.350451377110101</c:v>
                </c:pt>
                <c:pt idx="2259">
                  <c:v>21.395757640931201</c:v>
                </c:pt>
                <c:pt idx="2260">
                  <c:v>21.4761005581048</c:v>
                </c:pt>
                <c:pt idx="2261">
                  <c:v>21.412261576499301</c:v>
                </c:pt>
                <c:pt idx="2262">
                  <c:v>24.409256125324202</c:v>
                </c:pt>
                <c:pt idx="2263">
                  <c:v>23.355885159285101</c:v>
                </c:pt>
                <c:pt idx="2264">
                  <c:v>25.4446765152558</c:v>
                </c:pt>
                <c:pt idx="2265">
                  <c:v>26.346599098154002</c:v>
                </c:pt>
                <c:pt idx="2266">
                  <c:v>31.232641621331801</c:v>
                </c:pt>
                <c:pt idx="2267">
                  <c:v>29.276431093927499</c:v>
                </c:pt>
                <c:pt idx="2268">
                  <c:v>17.499529339791401</c:v>
                </c:pt>
                <c:pt idx="2269">
                  <c:v>28.328877073748799</c:v>
                </c:pt>
                <c:pt idx="2270">
                  <c:v>20.547741303527101</c:v>
                </c:pt>
                <c:pt idx="2271">
                  <c:v>15.5817867411491</c:v>
                </c:pt>
                <c:pt idx="2272">
                  <c:v>22.503257925957101</c:v>
                </c:pt>
                <c:pt idx="2273">
                  <c:v>23.4071689377102</c:v>
                </c:pt>
                <c:pt idx="2274">
                  <c:v>26.2772562599027</c:v>
                </c:pt>
                <c:pt idx="2275">
                  <c:v>18.562262047522001</c:v>
                </c:pt>
                <c:pt idx="2276">
                  <c:v>18.595266938993699</c:v>
                </c:pt>
                <c:pt idx="2277">
                  <c:v>25.303395030917699</c:v>
                </c:pt>
                <c:pt idx="2278">
                  <c:v>13.689566671178801</c:v>
                </c:pt>
                <c:pt idx="2279">
                  <c:v>18.605334886612201</c:v>
                </c:pt>
                <c:pt idx="2280">
                  <c:v>19.5985655991751</c:v>
                </c:pt>
                <c:pt idx="2281">
                  <c:v>19.490512858232702</c:v>
                </c:pt>
                <c:pt idx="2282">
                  <c:v>15.7079506650414</c:v>
                </c:pt>
                <c:pt idx="2283">
                  <c:v>20.494928262808202</c:v>
                </c:pt>
                <c:pt idx="2284">
                  <c:v>24.321379139144799</c:v>
                </c:pt>
                <c:pt idx="2285">
                  <c:v>17.630188906745101</c:v>
                </c:pt>
                <c:pt idx="2286">
                  <c:v>33.267454605834601</c:v>
                </c:pt>
                <c:pt idx="2287">
                  <c:v>22.4886983862039</c:v>
                </c:pt>
                <c:pt idx="2288">
                  <c:v>21.4143648050411</c:v>
                </c:pt>
                <c:pt idx="2289">
                  <c:v>13.6828735610365</c:v>
                </c:pt>
                <c:pt idx="2290">
                  <c:v>18.406962535274999</c:v>
                </c:pt>
                <c:pt idx="2291">
                  <c:v>13.688746111006401</c:v>
                </c:pt>
                <c:pt idx="2292">
                  <c:v>19.512989772921902</c:v>
                </c:pt>
                <c:pt idx="2293">
                  <c:v>14.6792166599356</c:v>
                </c:pt>
                <c:pt idx="2294">
                  <c:v>24.4945610152676</c:v>
                </c:pt>
                <c:pt idx="2295">
                  <c:v>16.672620002186299</c:v>
                </c:pt>
                <c:pt idx="2296">
                  <c:v>21.500943645428599</c:v>
                </c:pt>
                <c:pt idx="2297">
                  <c:v>15.613887960735299</c:v>
                </c:pt>
                <c:pt idx="2298">
                  <c:v>17.594208072129099</c:v>
                </c:pt>
                <c:pt idx="2299">
                  <c:v>18.534828921976001</c:v>
                </c:pt>
                <c:pt idx="2300">
                  <c:v>25.342418086643701</c:v>
                </c:pt>
                <c:pt idx="2301">
                  <c:v>24.411827336919298</c:v>
                </c:pt>
                <c:pt idx="2302">
                  <c:v>14.6598189592626</c:v>
                </c:pt>
                <c:pt idx="2303">
                  <c:v>20.349684126834099</c:v>
                </c:pt>
                <c:pt idx="2304">
                  <c:v>25.4687915056744</c:v>
                </c:pt>
                <c:pt idx="2305">
                  <c:v>24.5062721301503</c:v>
                </c:pt>
                <c:pt idx="2306">
                  <c:v>14.6638587829044</c:v>
                </c:pt>
                <c:pt idx="2307">
                  <c:v>23.515536244334701</c:v>
                </c:pt>
                <c:pt idx="2308">
                  <c:v>21.495551243851601</c:v>
                </c:pt>
                <c:pt idx="2309">
                  <c:v>13.6361365710092</c:v>
                </c:pt>
                <c:pt idx="2310">
                  <c:v>19.558918301775801</c:v>
                </c:pt>
                <c:pt idx="2311">
                  <c:v>24.4714560982185</c:v>
                </c:pt>
                <c:pt idx="2312">
                  <c:v>19.472550621105899</c:v>
                </c:pt>
                <c:pt idx="2313">
                  <c:v>25.412668041908098</c:v>
                </c:pt>
                <c:pt idx="2314">
                  <c:v>24.4461359583998</c:v>
                </c:pt>
                <c:pt idx="2315">
                  <c:v>14.6473457341393</c:v>
                </c:pt>
                <c:pt idx="2316">
                  <c:v>23.347174709883799</c:v>
                </c:pt>
                <c:pt idx="2317">
                  <c:v>17.493765408097101</c:v>
                </c:pt>
                <c:pt idx="2318">
                  <c:v>16.6597886143105</c:v>
                </c:pt>
                <c:pt idx="2319">
                  <c:v>15.582413426837499</c:v>
                </c:pt>
                <c:pt idx="2320">
                  <c:v>27.3415817502935</c:v>
                </c:pt>
                <c:pt idx="2321">
                  <c:v>23.500901203926698</c:v>
                </c:pt>
                <c:pt idx="2322">
                  <c:v>22.512222857688698</c:v>
                </c:pt>
                <c:pt idx="2323">
                  <c:v>18.615575340716401</c:v>
                </c:pt>
                <c:pt idx="2324">
                  <c:v>15.7006114469628</c:v>
                </c:pt>
                <c:pt idx="2325">
                  <c:v>20.589858676742001</c:v>
                </c:pt>
                <c:pt idx="2326">
                  <c:v>16.4912317780134</c:v>
                </c:pt>
                <c:pt idx="2327">
                  <c:v>15.6428818502451</c:v>
                </c:pt>
                <c:pt idx="2328">
                  <c:v>20.5643145255703</c:v>
                </c:pt>
                <c:pt idx="2329">
                  <c:v>19.586251507462801</c:v>
                </c:pt>
                <c:pt idx="2330">
                  <c:v>13.718449701670099</c:v>
                </c:pt>
                <c:pt idx="2331">
                  <c:v>18.609035808095001</c:v>
                </c:pt>
                <c:pt idx="2332">
                  <c:v>27.458452514760399</c:v>
                </c:pt>
                <c:pt idx="2333">
                  <c:v>19.547179748683501</c:v>
                </c:pt>
                <c:pt idx="2334">
                  <c:v>16.72857413006</c:v>
                </c:pt>
                <c:pt idx="2335">
                  <c:v>11.798196481464601</c:v>
                </c:pt>
                <c:pt idx="2336">
                  <c:v>14.6804361811236</c:v>
                </c:pt>
                <c:pt idx="2337">
                  <c:v>14.648103009622</c:v>
                </c:pt>
                <c:pt idx="2338">
                  <c:v>19.600697457372199</c:v>
                </c:pt>
                <c:pt idx="2339">
                  <c:v>24.403245197404299</c:v>
                </c:pt>
                <c:pt idx="2340">
                  <c:v>29.337856941350701</c:v>
                </c:pt>
                <c:pt idx="2341">
                  <c:v>16.592212503077601</c:v>
                </c:pt>
                <c:pt idx="2342">
                  <c:v>24.618796421218601</c:v>
                </c:pt>
                <c:pt idx="2343">
                  <c:v>20.534263171007201</c:v>
                </c:pt>
                <c:pt idx="2344">
                  <c:v>28.3835207133937</c:v>
                </c:pt>
                <c:pt idx="2345">
                  <c:v>21.5906750566052</c:v>
                </c:pt>
                <c:pt idx="2346">
                  <c:v>13.634848883235099</c:v>
                </c:pt>
                <c:pt idx="2347">
                  <c:v>29.436527221950399</c:v>
                </c:pt>
                <c:pt idx="2348">
                  <c:v>18.563099749184499</c:v>
                </c:pt>
                <c:pt idx="2349">
                  <c:v>21.396757579010501</c:v>
                </c:pt>
                <c:pt idx="2350">
                  <c:v>14.6729039031505</c:v>
                </c:pt>
                <c:pt idx="2351">
                  <c:v>11.752015516645001</c:v>
                </c:pt>
                <c:pt idx="2352">
                  <c:v>12.6290394716041</c:v>
                </c:pt>
                <c:pt idx="2353">
                  <c:v>19.371768590835899</c:v>
                </c:pt>
                <c:pt idx="2354">
                  <c:v>19.538341765797899</c:v>
                </c:pt>
                <c:pt idx="2355">
                  <c:v>23.587357356990001</c:v>
                </c:pt>
                <c:pt idx="2356">
                  <c:v>26.398699904482999</c:v>
                </c:pt>
                <c:pt idx="2357">
                  <c:v>15.612534492715</c:v>
                </c:pt>
                <c:pt idx="2358">
                  <c:v>19.532252487214102</c:v>
                </c:pt>
                <c:pt idx="2359">
                  <c:v>7.8123997037486301</c:v>
                </c:pt>
                <c:pt idx="2360">
                  <c:v>18.552674227791702</c:v>
                </c:pt>
                <c:pt idx="2361">
                  <c:v>24.333376487484699</c:v>
                </c:pt>
                <c:pt idx="2362">
                  <c:v>19.596928903196599</c:v>
                </c:pt>
                <c:pt idx="2363">
                  <c:v>16.640057115756299</c:v>
                </c:pt>
                <c:pt idx="2364">
                  <c:v>19.5302127816772</c:v>
                </c:pt>
                <c:pt idx="2365">
                  <c:v>20.538865029709701</c:v>
                </c:pt>
                <c:pt idx="2366">
                  <c:v>16.604100240764399</c:v>
                </c:pt>
                <c:pt idx="2367">
                  <c:v>16.640643912593699</c:v>
                </c:pt>
                <c:pt idx="2368">
                  <c:v>16.5798102342264</c:v>
                </c:pt>
                <c:pt idx="2369">
                  <c:v>24.464348545530299</c:v>
                </c:pt>
                <c:pt idx="2370">
                  <c:v>24.381500048066801</c:v>
                </c:pt>
                <c:pt idx="2371">
                  <c:v>13.702594265536501</c:v>
                </c:pt>
                <c:pt idx="2372">
                  <c:v>28.406421044267699</c:v>
                </c:pt>
                <c:pt idx="2373">
                  <c:v>16.652827918216701</c:v>
                </c:pt>
                <c:pt idx="2374">
                  <c:v>15.7132754352121</c:v>
                </c:pt>
                <c:pt idx="2375">
                  <c:v>18.504355878426399</c:v>
                </c:pt>
                <c:pt idx="2376">
                  <c:v>16.619093483149602</c:v>
                </c:pt>
                <c:pt idx="2377">
                  <c:v>14.701129668664199</c:v>
                </c:pt>
                <c:pt idx="2378">
                  <c:v>20.599072724537798</c:v>
                </c:pt>
                <c:pt idx="2379">
                  <c:v>23.5583018399631</c:v>
                </c:pt>
                <c:pt idx="2380">
                  <c:v>10.7734572017829</c:v>
                </c:pt>
                <c:pt idx="2381">
                  <c:v>17.536975107233602</c:v>
                </c:pt>
                <c:pt idx="2382">
                  <c:v>13.753018128115899</c:v>
                </c:pt>
                <c:pt idx="2383">
                  <c:v>25.388690511681698</c:v>
                </c:pt>
                <c:pt idx="2384">
                  <c:v>23.508857989569801</c:v>
                </c:pt>
                <c:pt idx="2385">
                  <c:v>23.5174290676533</c:v>
                </c:pt>
                <c:pt idx="2386">
                  <c:v>14.7313272267277</c:v>
                </c:pt>
                <c:pt idx="2387">
                  <c:v>18.629587658180998</c:v>
                </c:pt>
                <c:pt idx="2388">
                  <c:v>14.712313144735401</c:v>
                </c:pt>
                <c:pt idx="2389">
                  <c:v>21.4578254797798</c:v>
                </c:pt>
                <c:pt idx="2390">
                  <c:v>24.432200931052002</c:v>
                </c:pt>
                <c:pt idx="2391">
                  <c:v>17.572405781554298</c:v>
                </c:pt>
                <c:pt idx="2392">
                  <c:v>19.475202506466101</c:v>
                </c:pt>
                <c:pt idx="2393">
                  <c:v>13.7004273442505</c:v>
                </c:pt>
                <c:pt idx="2394">
                  <c:v>16.614103658763799</c:v>
                </c:pt>
                <c:pt idx="2395">
                  <c:v>11.720271491391999</c:v>
                </c:pt>
                <c:pt idx="2396">
                  <c:v>11.786390149786399</c:v>
                </c:pt>
                <c:pt idx="2397">
                  <c:v>25.412080078456601</c:v>
                </c:pt>
                <c:pt idx="2398">
                  <c:v>19.5546742149739</c:v>
                </c:pt>
                <c:pt idx="2399">
                  <c:v>17.511254754439801</c:v>
                </c:pt>
                <c:pt idx="2400">
                  <c:v>15.6459703272072</c:v>
                </c:pt>
                <c:pt idx="2401">
                  <c:v>27.447872495170699</c:v>
                </c:pt>
                <c:pt idx="2402">
                  <c:v>18.600166065927102</c:v>
                </c:pt>
                <c:pt idx="2403">
                  <c:v>17.636993242880902</c:v>
                </c:pt>
                <c:pt idx="2404">
                  <c:v>10.784816563495101</c:v>
                </c:pt>
                <c:pt idx="2405">
                  <c:v>17.583657079282901</c:v>
                </c:pt>
                <c:pt idx="2406">
                  <c:v>14.7384265114747</c:v>
                </c:pt>
                <c:pt idx="2407">
                  <c:v>23.465650075074102</c:v>
                </c:pt>
                <c:pt idx="2408">
                  <c:v>16.641121791959499</c:v>
                </c:pt>
                <c:pt idx="2409">
                  <c:v>22.559069751155398</c:v>
                </c:pt>
                <c:pt idx="2410">
                  <c:v>22.543324362130001</c:v>
                </c:pt>
                <c:pt idx="2411">
                  <c:v>16.698242863400601</c:v>
                </c:pt>
                <c:pt idx="2412">
                  <c:v>15.631111238317301</c:v>
                </c:pt>
                <c:pt idx="2413">
                  <c:v>18.649421526362801</c:v>
                </c:pt>
                <c:pt idx="2414">
                  <c:v>14.6985259507201</c:v>
                </c:pt>
                <c:pt idx="2415">
                  <c:v>9.8017988759296593</c:v>
                </c:pt>
                <c:pt idx="2416">
                  <c:v>8.7714953116610008</c:v>
                </c:pt>
                <c:pt idx="2417">
                  <c:v>12.683422776384701</c:v>
                </c:pt>
                <c:pt idx="2418">
                  <c:v>21.5110939479118</c:v>
                </c:pt>
                <c:pt idx="2419">
                  <c:v>23.5435663470146</c:v>
                </c:pt>
                <c:pt idx="2420">
                  <c:v>18.5591831457746</c:v>
                </c:pt>
                <c:pt idx="2421">
                  <c:v>19.588625522274299</c:v>
                </c:pt>
                <c:pt idx="2422">
                  <c:v>14.677148510987401</c:v>
                </c:pt>
                <c:pt idx="2423">
                  <c:v>12.760726222593499</c:v>
                </c:pt>
                <c:pt idx="2424">
                  <c:v>11.732125290833499</c:v>
                </c:pt>
                <c:pt idx="2425">
                  <c:v>5.8900008154188397</c:v>
                </c:pt>
                <c:pt idx="2426">
                  <c:v>18.630312478174599</c:v>
                </c:pt>
                <c:pt idx="2427">
                  <c:v>15.7214727781137</c:v>
                </c:pt>
                <c:pt idx="2428">
                  <c:v>22.475242767557599</c:v>
                </c:pt>
                <c:pt idx="2429">
                  <c:v>13.746692238027</c:v>
                </c:pt>
                <c:pt idx="2430">
                  <c:v>10.7398350969102</c:v>
                </c:pt>
                <c:pt idx="2431">
                  <c:v>17.644786423916901</c:v>
                </c:pt>
                <c:pt idx="2432">
                  <c:v>19.576459965730599</c:v>
                </c:pt>
                <c:pt idx="2433">
                  <c:v>22.5442084415136</c:v>
                </c:pt>
                <c:pt idx="2434">
                  <c:v>12.689261405204901</c:v>
                </c:pt>
                <c:pt idx="2435">
                  <c:v>15.6742838551845</c:v>
                </c:pt>
                <c:pt idx="2436">
                  <c:v>16.544505429811601</c:v>
                </c:pt>
                <c:pt idx="2437">
                  <c:v>16.717221608338399</c:v>
                </c:pt>
                <c:pt idx="2438">
                  <c:v>16.646350752607699</c:v>
                </c:pt>
                <c:pt idx="2439">
                  <c:v>16.525934039275199</c:v>
                </c:pt>
                <c:pt idx="2440">
                  <c:v>11.750816739115001</c:v>
                </c:pt>
                <c:pt idx="2441">
                  <c:v>13.6062076880792</c:v>
                </c:pt>
                <c:pt idx="2442">
                  <c:v>16.678669448165799</c:v>
                </c:pt>
                <c:pt idx="2443">
                  <c:v>17.6165178472877</c:v>
                </c:pt>
                <c:pt idx="2444">
                  <c:v>10.8364210596947</c:v>
                </c:pt>
                <c:pt idx="2445">
                  <c:v>11.827962986399699</c:v>
                </c:pt>
                <c:pt idx="2446">
                  <c:v>16.643517764798801</c:v>
                </c:pt>
                <c:pt idx="2447">
                  <c:v>17.594951711986699</c:v>
                </c:pt>
                <c:pt idx="2448">
                  <c:v>14.5806304339762</c:v>
                </c:pt>
                <c:pt idx="2449">
                  <c:v>11.8036178851613</c:v>
                </c:pt>
                <c:pt idx="2450">
                  <c:v>13.6442908524477</c:v>
                </c:pt>
                <c:pt idx="2451">
                  <c:v>12.7031814983325</c:v>
                </c:pt>
                <c:pt idx="2452">
                  <c:v>15.695810003083199</c:v>
                </c:pt>
                <c:pt idx="2453">
                  <c:v>11.691434768256499</c:v>
                </c:pt>
                <c:pt idx="2454">
                  <c:v>17.6186027210308</c:v>
                </c:pt>
                <c:pt idx="2455">
                  <c:v>19.5891928887565</c:v>
                </c:pt>
                <c:pt idx="2456">
                  <c:v>14.573676010478</c:v>
                </c:pt>
                <c:pt idx="2457">
                  <c:v>20.5154357738902</c:v>
                </c:pt>
                <c:pt idx="2458">
                  <c:v>14.6703781211707</c:v>
                </c:pt>
                <c:pt idx="2459">
                  <c:v>18.626964405410401</c:v>
                </c:pt>
                <c:pt idx="2460">
                  <c:v>17.654981637935201</c:v>
                </c:pt>
                <c:pt idx="2461">
                  <c:v>16.607293050984499</c:v>
                </c:pt>
                <c:pt idx="2462">
                  <c:v>7.8456561710692796</c:v>
                </c:pt>
                <c:pt idx="2463">
                  <c:v>10.741909537377101</c:v>
                </c:pt>
                <c:pt idx="2464">
                  <c:v>7.8280820071352499</c:v>
                </c:pt>
                <c:pt idx="2465">
                  <c:v>13.7069421147337</c:v>
                </c:pt>
                <c:pt idx="2466">
                  <c:v>13.689668756586499</c:v>
                </c:pt>
                <c:pt idx="2467">
                  <c:v>14.682727922971001</c:v>
                </c:pt>
                <c:pt idx="2468">
                  <c:v>14.655934458860401</c:v>
                </c:pt>
                <c:pt idx="2469">
                  <c:v>16.598883055832399</c:v>
                </c:pt>
                <c:pt idx="2470">
                  <c:v>16.562092686798799</c:v>
                </c:pt>
                <c:pt idx="2471">
                  <c:v>19.6189225899235</c:v>
                </c:pt>
                <c:pt idx="2472">
                  <c:v>14.6879408148113</c:v>
                </c:pt>
                <c:pt idx="2473">
                  <c:v>10.7846332968097</c:v>
                </c:pt>
                <c:pt idx="2474">
                  <c:v>11.8056027503017</c:v>
                </c:pt>
                <c:pt idx="2475">
                  <c:v>16.578659322030902</c:v>
                </c:pt>
                <c:pt idx="2476">
                  <c:v>12.6982213725686</c:v>
                </c:pt>
                <c:pt idx="2477">
                  <c:v>15.641019775543199</c:v>
                </c:pt>
                <c:pt idx="2478">
                  <c:v>13.7013856088514</c:v>
                </c:pt>
                <c:pt idx="2479">
                  <c:v>18.643329093936799</c:v>
                </c:pt>
                <c:pt idx="2480">
                  <c:v>17.633099570100502</c:v>
                </c:pt>
                <c:pt idx="2481">
                  <c:v>10.7630277878458</c:v>
                </c:pt>
                <c:pt idx="2482">
                  <c:v>13.679646086724899</c:v>
                </c:pt>
                <c:pt idx="2483">
                  <c:v>9.8455598211313404</c:v>
                </c:pt>
                <c:pt idx="2484">
                  <c:v>14.718100910132501</c:v>
                </c:pt>
                <c:pt idx="2485">
                  <c:v>13.679284067860101</c:v>
                </c:pt>
                <c:pt idx="2486">
                  <c:v>7.8378860887834803</c:v>
                </c:pt>
                <c:pt idx="2487">
                  <c:v>10.810697134793401</c:v>
                </c:pt>
                <c:pt idx="2488">
                  <c:v>16.662182744058502</c:v>
                </c:pt>
                <c:pt idx="2489">
                  <c:v>19.6643881925608</c:v>
                </c:pt>
                <c:pt idx="2490">
                  <c:v>12.722814957629501</c:v>
                </c:pt>
                <c:pt idx="2491">
                  <c:v>14.689917342722801</c:v>
                </c:pt>
                <c:pt idx="2492">
                  <c:v>16.701045140614699</c:v>
                </c:pt>
                <c:pt idx="2493">
                  <c:v>9.8454908162471995</c:v>
                </c:pt>
                <c:pt idx="2494">
                  <c:v>13.7226115646893</c:v>
                </c:pt>
                <c:pt idx="2495">
                  <c:v>8.8225142760853501</c:v>
                </c:pt>
                <c:pt idx="2496">
                  <c:v>18.6688438238996</c:v>
                </c:pt>
                <c:pt idx="2497">
                  <c:v>21.627935019509501</c:v>
                </c:pt>
                <c:pt idx="2498">
                  <c:v>9.8191624233725605</c:v>
                </c:pt>
                <c:pt idx="2499">
                  <c:v>17.602932228181999</c:v>
                </c:pt>
                <c:pt idx="2500">
                  <c:v>22.617170358987199</c:v>
                </c:pt>
                <c:pt idx="2501">
                  <c:v>14.736885053644</c:v>
                </c:pt>
                <c:pt idx="2502">
                  <c:v>15.708149121500499</c:v>
                </c:pt>
                <c:pt idx="2503">
                  <c:v>20.565393611734301</c:v>
                </c:pt>
                <c:pt idx="2504">
                  <c:v>11.7340866302397</c:v>
                </c:pt>
                <c:pt idx="2505">
                  <c:v>18.6041889743179</c:v>
                </c:pt>
                <c:pt idx="2506">
                  <c:v>10.792814877944499</c:v>
                </c:pt>
                <c:pt idx="2507">
                  <c:v>12.746960587498601</c:v>
                </c:pt>
                <c:pt idx="2508">
                  <c:v>10.796989166250899</c:v>
                </c:pt>
                <c:pt idx="2509">
                  <c:v>15.6766710913588</c:v>
                </c:pt>
                <c:pt idx="2510">
                  <c:v>20.5097571402993</c:v>
                </c:pt>
                <c:pt idx="2511">
                  <c:v>14.638067024846</c:v>
                </c:pt>
                <c:pt idx="2512">
                  <c:v>9.8021186319278595</c:v>
                </c:pt>
                <c:pt idx="2513">
                  <c:v>14.7139665984992</c:v>
                </c:pt>
                <c:pt idx="2514">
                  <c:v>15.6960066304996</c:v>
                </c:pt>
                <c:pt idx="2515">
                  <c:v>7.8511047087855896</c:v>
                </c:pt>
                <c:pt idx="2516">
                  <c:v>9.7607944920483494</c:v>
                </c:pt>
                <c:pt idx="2517">
                  <c:v>18.6544015386376</c:v>
                </c:pt>
                <c:pt idx="2518">
                  <c:v>10.762679457027399</c:v>
                </c:pt>
                <c:pt idx="2519">
                  <c:v>14.7504570922161</c:v>
                </c:pt>
                <c:pt idx="2520">
                  <c:v>12.719462497838199</c:v>
                </c:pt>
                <c:pt idx="2521">
                  <c:v>15.628828004653201</c:v>
                </c:pt>
                <c:pt idx="2522">
                  <c:v>21.496369283078199</c:v>
                </c:pt>
                <c:pt idx="2523">
                  <c:v>9.7905711222227598</c:v>
                </c:pt>
                <c:pt idx="2524">
                  <c:v>19.579560923926898</c:v>
                </c:pt>
                <c:pt idx="2525">
                  <c:v>12.7111968274458</c:v>
                </c:pt>
                <c:pt idx="2526">
                  <c:v>18.621510074109501</c:v>
                </c:pt>
                <c:pt idx="2527">
                  <c:v>10.771461180107901</c:v>
                </c:pt>
                <c:pt idx="2528">
                  <c:v>12.7787786204845</c:v>
                </c:pt>
                <c:pt idx="2529">
                  <c:v>16.653461716378001</c:v>
                </c:pt>
                <c:pt idx="2530">
                  <c:v>16.619763718445601</c:v>
                </c:pt>
                <c:pt idx="2531">
                  <c:v>14.7016142602263</c:v>
                </c:pt>
                <c:pt idx="2532">
                  <c:v>13.7241695683774</c:v>
                </c:pt>
                <c:pt idx="2533">
                  <c:v>13.642141824945</c:v>
                </c:pt>
                <c:pt idx="2534">
                  <c:v>8.7537442370367504</c:v>
                </c:pt>
                <c:pt idx="2535">
                  <c:v>11.755464001585899</c:v>
                </c:pt>
                <c:pt idx="2536">
                  <c:v>11.7416998803621</c:v>
                </c:pt>
                <c:pt idx="2537">
                  <c:v>15.7266556901881</c:v>
                </c:pt>
                <c:pt idx="2538">
                  <c:v>17.627612556425301</c:v>
                </c:pt>
                <c:pt idx="2539">
                  <c:v>19.627278767054801</c:v>
                </c:pt>
                <c:pt idx="2540">
                  <c:v>12.740835737633899</c:v>
                </c:pt>
                <c:pt idx="2541">
                  <c:v>13.727255420772501</c:v>
                </c:pt>
                <c:pt idx="2542">
                  <c:v>19.534278569542099</c:v>
                </c:pt>
                <c:pt idx="2543">
                  <c:v>10.7776213869691</c:v>
                </c:pt>
                <c:pt idx="2544">
                  <c:v>20.6684335738905</c:v>
                </c:pt>
                <c:pt idx="2545">
                  <c:v>18.598292876694501</c:v>
                </c:pt>
                <c:pt idx="2546">
                  <c:v>6.8592080188276796</c:v>
                </c:pt>
                <c:pt idx="2547">
                  <c:v>11.7439006566944</c:v>
                </c:pt>
                <c:pt idx="2548">
                  <c:v>15.6852522341495</c:v>
                </c:pt>
                <c:pt idx="2549">
                  <c:v>6.8212737814058997</c:v>
                </c:pt>
                <c:pt idx="2550">
                  <c:v>14.683256281782</c:v>
                </c:pt>
                <c:pt idx="2551">
                  <c:v>20.531542130753401</c:v>
                </c:pt>
                <c:pt idx="2552">
                  <c:v>21.5775007120751</c:v>
                </c:pt>
                <c:pt idx="2553">
                  <c:v>18.6403703474829</c:v>
                </c:pt>
                <c:pt idx="2554">
                  <c:v>17.626390394373502</c:v>
                </c:pt>
                <c:pt idx="2555">
                  <c:v>8.8151297601572391</c:v>
                </c:pt>
                <c:pt idx="2556">
                  <c:v>11.769480635454901</c:v>
                </c:pt>
                <c:pt idx="2557">
                  <c:v>9.8084569279776694</c:v>
                </c:pt>
                <c:pt idx="2558">
                  <c:v>14.653338564773</c:v>
                </c:pt>
                <c:pt idx="2559">
                  <c:v>26.534981690841601</c:v>
                </c:pt>
                <c:pt idx="2560">
                  <c:v>35.154988824976201</c:v>
                </c:pt>
                <c:pt idx="2561">
                  <c:v>26.515197941691898</c:v>
                </c:pt>
                <c:pt idx="2562">
                  <c:v>19.6545503406447</c:v>
                </c:pt>
                <c:pt idx="2563">
                  <c:v>16.728543548747901</c:v>
                </c:pt>
                <c:pt idx="2564">
                  <c:v>26.427090467403399</c:v>
                </c:pt>
                <c:pt idx="2565">
                  <c:v>16.6995916514241</c:v>
                </c:pt>
                <c:pt idx="2566">
                  <c:v>15.656803187121</c:v>
                </c:pt>
                <c:pt idx="2567">
                  <c:v>15.6639544067481</c:v>
                </c:pt>
                <c:pt idx="2568">
                  <c:v>15.6501899316586</c:v>
                </c:pt>
                <c:pt idx="2569">
                  <c:v>19.612130690022799</c:v>
                </c:pt>
                <c:pt idx="2570">
                  <c:v>9.8040558214187694</c:v>
                </c:pt>
                <c:pt idx="2571">
                  <c:v>12.708454509305501</c:v>
                </c:pt>
                <c:pt idx="2572">
                  <c:v>14.744831809137301</c:v>
                </c:pt>
                <c:pt idx="2573">
                  <c:v>19.6315470477658</c:v>
                </c:pt>
                <c:pt idx="2574">
                  <c:v>15.6594057688469</c:v>
                </c:pt>
                <c:pt idx="2575">
                  <c:v>18.679457715814198</c:v>
                </c:pt>
                <c:pt idx="2576">
                  <c:v>14.6977623754654</c:v>
                </c:pt>
                <c:pt idx="2577">
                  <c:v>9.8062964322153192</c:v>
                </c:pt>
                <c:pt idx="2578">
                  <c:v>25.520238462105699</c:v>
                </c:pt>
                <c:pt idx="2579">
                  <c:v>17.628565220377201</c:v>
                </c:pt>
                <c:pt idx="2580">
                  <c:v>15.669594569670901</c:v>
                </c:pt>
                <c:pt idx="2581">
                  <c:v>16.653548397270701</c:v>
                </c:pt>
                <c:pt idx="2582">
                  <c:v>16.696881872164901</c:v>
                </c:pt>
                <c:pt idx="2583">
                  <c:v>14.695874298540099</c:v>
                </c:pt>
                <c:pt idx="2584">
                  <c:v>14.727290930643001</c:v>
                </c:pt>
                <c:pt idx="2585">
                  <c:v>16.6911313140746</c:v>
                </c:pt>
                <c:pt idx="2586">
                  <c:v>16.674674503066701</c:v>
                </c:pt>
                <c:pt idx="2587">
                  <c:v>16.5972536791121</c:v>
                </c:pt>
                <c:pt idx="2588">
                  <c:v>14.721673919806101</c:v>
                </c:pt>
                <c:pt idx="2589">
                  <c:v>17.647459385579801</c:v>
                </c:pt>
                <c:pt idx="2590">
                  <c:v>20.608599900390601</c:v>
                </c:pt>
                <c:pt idx="2591">
                  <c:v>9.8094321690339701</c:v>
                </c:pt>
                <c:pt idx="2592">
                  <c:v>13.655877138206399</c:v>
                </c:pt>
                <c:pt idx="2593">
                  <c:v>13.736444452830099</c:v>
                </c:pt>
                <c:pt idx="2594">
                  <c:v>14.6778840155071</c:v>
                </c:pt>
                <c:pt idx="2595">
                  <c:v>13.738942050022899</c:v>
                </c:pt>
                <c:pt idx="2596">
                  <c:v>19.521502935338098</c:v>
                </c:pt>
                <c:pt idx="2597">
                  <c:v>19.6720595456298</c:v>
                </c:pt>
                <c:pt idx="2598">
                  <c:v>15.707714121769801</c:v>
                </c:pt>
                <c:pt idx="2599">
                  <c:v>17.659103613863898</c:v>
                </c:pt>
                <c:pt idx="2600">
                  <c:v>12.761167248388199</c:v>
                </c:pt>
                <c:pt idx="2601">
                  <c:v>15.6407893180917</c:v>
                </c:pt>
                <c:pt idx="2602">
                  <c:v>15.679676159662099</c:v>
                </c:pt>
                <c:pt idx="2603">
                  <c:v>21.583892114742099</c:v>
                </c:pt>
                <c:pt idx="2604">
                  <c:v>18.6543102039609</c:v>
                </c:pt>
                <c:pt idx="2605">
                  <c:v>13.6979366722594</c:v>
                </c:pt>
                <c:pt idx="2606">
                  <c:v>13.6975965463596</c:v>
                </c:pt>
                <c:pt idx="2607">
                  <c:v>21.532746030393199</c:v>
                </c:pt>
                <c:pt idx="2608">
                  <c:v>14.6932538155678</c:v>
                </c:pt>
                <c:pt idx="2609">
                  <c:v>15.657150996583001</c:v>
                </c:pt>
                <c:pt idx="2610">
                  <c:v>13.7374556887883</c:v>
                </c:pt>
                <c:pt idx="2611">
                  <c:v>11.7288872430039</c:v>
                </c:pt>
                <c:pt idx="2612">
                  <c:v>13.7716367027468</c:v>
                </c:pt>
                <c:pt idx="2613">
                  <c:v>9.7996727383522195</c:v>
                </c:pt>
                <c:pt idx="2614">
                  <c:v>12.708675395589101</c:v>
                </c:pt>
                <c:pt idx="2615">
                  <c:v>22.595787551240601</c:v>
                </c:pt>
                <c:pt idx="2616">
                  <c:v>16.6336618888343</c:v>
                </c:pt>
                <c:pt idx="2617">
                  <c:v>11.759774039643601</c:v>
                </c:pt>
                <c:pt idx="2618">
                  <c:v>15.713056713691101</c:v>
                </c:pt>
                <c:pt idx="2619">
                  <c:v>10.796222441581</c:v>
                </c:pt>
                <c:pt idx="2620">
                  <c:v>10.8250107151925</c:v>
                </c:pt>
                <c:pt idx="2621">
                  <c:v>13.757914244939499</c:v>
                </c:pt>
                <c:pt idx="2622">
                  <c:v>14.757315132050399</c:v>
                </c:pt>
                <c:pt idx="2623">
                  <c:v>8.8589315203670296</c:v>
                </c:pt>
                <c:pt idx="2624">
                  <c:v>13.7237209293516</c:v>
                </c:pt>
                <c:pt idx="2625">
                  <c:v>20.6144516652686</c:v>
                </c:pt>
                <c:pt idx="2626">
                  <c:v>11.7634779809175</c:v>
                </c:pt>
                <c:pt idx="2627">
                  <c:v>16.674889380392401</c:v>
                </c:pt>
                <c:pt idx="2628">
                  <c:v>12.800675532638801</c:v>
                </c:pt>
                <c:pt idx="2629">
                  <c:v>17.637834319340801</c:v>
                </c:pt>
                <c:pt idx="2630">
                  <c:v>10.7730089916609</c:v>
                </c:pt>
                <c:pt idx="2631">
                  <c:v>14.6838586821791</c:v>
                </c:pt>
                <c:pt idx="2632">
                  <c:v>9.75096172544818</c:v>
                </c:pt>
                <c:pt idx="2633">
                  <c:v>14.7610793084769</c:v>
                </c:pt>
                <c:pt idx="2634">
                  <c:v>16.662235066178599</c:v>
                </c:pt>
                <c:pt idx="2635">
                  <c:v>14.726153873895599</c:v>
                </c:pt>
                <c:pt idx="2636">
                  <c:v>8.8549046367894508</c:v>
                </c:pt>
                <c:pt idx="2637">
                  <c:v>16.681779779259301</c:v>
                </c:pt>
                <c:pt idx="2638">
                  <c:v>16.672303092885802</c:v>
                </c:pt>
                <c:pt idx="2639">
                  <c:v>11.7653945250382</c:v>
                </c:pt>
                <c:pt idx="2640">
                  <c:v>14.6936375552343</c:v>
                </c:pt>
                <c:pt idx="2641">
                  <c:v>17.666265369430299</c:v>
                </c:pt>
                <c:pt idx="2642">
                  <c:v>11.8023680083729</c:v>
                </c:pt>
                <c:pt idx="2643">
                  <c:v>9.8040149675108808</c:v>
                </c:pt>
                <c:pt idx="2644">
                  <c:v>8.7843821715600292</c:v>
                </c:pt>
                <c:pt idx="2645">
                  <c:v>16.640787129696001</c:v>
                </c:pt>
                <c:pt idx="2646">
                  <c:v>10.8183498434</c:v>
                </c:pt>
                <c:pt idx="2647">
                  <c:v>10.773947459422899</c:v>
                </c:pt>
                <c:pt idx="2648">
                  <c:v>14.703052792832899</c:v>
                </c:pt>
                <c:pt idx="2649">
                  <c:v>14.737215403733099</c:v>
                </c:pt>
                <c:pt idx="2650">
                  <c:v>21.6234574998801</c:v>
                </c:pt>
                <c:pt idx="2651">
                  <c:v>18.635026736043098</c:v>
                </c:pt>
                <c:pt idx="2652">
                  <c:v>12.7361391062467</c:v>
                </c:pt>
                <c:pt idx="2653">
                  <c:v>15.7017872060814</c:v>
                </c:pt>
                <c:pt idx="2654">
                  <c:v>10.796932567185801</c:v>
                </c:pt>
                <c:pt idx="2655">
                  <c:v>12.686874124508799</c:v>
                </c:pt>
                <c:pt idx="2656">
                  <c:v>23.5391449617475</c:v>
                </c:pt>
                <c:pt idx="2657">
                  <c:v>12.766759781064</c:v>
                </c:pt>
                <c:pt idx="2658">
                  <c:v>13.718707194624599</c:v>
                </c:pt>
                <c:pt idx="2659">
                  <c:v>9.8407972934931305</c:v>
                </c:pt>
                <c:pt idx="2660">
                  <c:v>5.8938632354132796</c:v>
                </c:pt>
                <c:pt idx="2661">
                  <c:v>12.712258771645599</c:v>
                </c:pt>
                <c:pt idx="2662">
                  <c:v>4.9107626785260399</c:v>
                </c:pt>
                <c:pt idx="2663">
                  <c:v>8.8512219328871495</c:v>
                </c:pt>
                <c:pt idx="2664">
                  <c:v>16.636670286129402</c:v>
                </c:pt>
                <c:pt idx="2665">
                  <c:v>16.704613458260798</c:v>
                </c:pt>
                <c:pt idx="2666">
                  <c:v>11.7882200546928</c:v>
                </c:pt>
                <c:pt idx="2667">
                  <c:v>9.8283604146795494</c:v>
                </c:pt>
                <c:pt idx="2668">
                  <c:v>5.8710310226872799</c:v>
                </c:pt>
                <c:pt idx="2669">
                  <c:v>9.8343854372625596</c:v>
                </c:pt>
                <c:pt idx="2670">
                  <c:v>17.630280303582801</c:v>
                </c:pt>
                <c:pt idx="2671">
                  <c:v>9.7930511769222406</c:v>
                </c:pt>
                <c:pt idx="2672">
                  <c:v>9.7962513516032796</c:v>
                </c:pt>
                <c:pt idx="2673">
                  <c:v>9.8505089704084892</c:v>
                </c:pt>
                <c:pt idx="2674">
                  <c:v>12.749013020092701</c:v>
                </c:pt>
                <c:pt idx="2675">
                  <c:v>10.8109285497963</c:v>
                </c:pt>
                <c:pt idx="2676">
                  <c:v>16.6840606360362</c:v>
                </c:pt>
                <c:pt idx="2677">
                  <c:v>6.86684173265773</c:v>
                </c:pt>
                <c:pt idx="2678">
                  <c:v>15.718081670202899</c:v>
                </c:pt>
                <c:pt idx="2679">
                  <c:v>6.8838063066575597</c:v>
                </c:pt>
                <c:pt idx="2680">
                  <c:v>18.670714160787401</c:v>
                </c:pt>
                <c:pt idx="2681">
                  <c:v>7.8150355509019098</c:v>
                </c:pt>
                <c:pt idx="2682">
                  <c:v>8.7954071457265393</c:v>
                </c:pt>
                <c:pt idx="2683">
                  <c:v>9.8092324121946195</c:v>
                </c:pt>
                <c:pt idx="2684">
                  <c:v>13.7753317518247</c:v>
                </c:pt>
                <c:pt idx="2685">
                  <c:v>10.7678431464846</c:v>
                </c:pt>
                <c:pt idx="2686">
                  <c:v>13.771770710039</c:v>
                </c:pt>
                <c:pt idx="2687">
                  <c:v>5.8757624095844596</c:v>
                </c:pt>
                <c:pt idx="2688">
                  <c:v>11.798219763413</c:v>
                </c:pt>
                <c:pt idx="2689">
                  <c:v>14.726606707517499</c:v>
                </c:pt>
                <c:pt idx="2690">
                  <c:v>15.7358906887078</c:v>
                </c:pt>
                <c:pt idx="2691">
                  <c:v>13.7622293969395</c:v>
                </c:pt>
                <c:pt idx="2692">
                  <c:v>11.752937224984199</c:v>
                </c:pt>
                <c:pt idx="2693">
                  <c:v>13.7279144175642</c:v>
                </c:pt>
                <c:pt idx="2694">
                  <c:v>13.7677654010835</c:v>
                </c:pt>
                <c:pt idx="2695">
                  <c:v>14.7796605358068</c:v>
                </c:pt>
                <c:pt idx="2696">
                  <c:v>11.770222056568199</c:v>
                </c:pt>
                <c:pt idx="2697">
                  <c:v>8.8042370279897408</c:v>
                </c:pt>
                <c:pt idx="2698">
                  <c:v>11.798329347211</c:v>
                </c:pt>
                <c:pt idx="2699">
                  <c:v>13.7387582095204</c:v>
                </c:pt>
                <c:pt idx="2700">
                  <c:v>14.7216589459718</c:v>
                </c:pt>
                <c:pt idx="2701">
                  <c:v>11.7548361967873</c:v>
                </c:pt>
                <c:pt idx="2702">
                  <c:v>9.8425551868532892</c:v>
                </c:pt>
                <c:pt idx="2703">
                  <c:v>9.7949048078654695</c:v>
                </c:pt>
                <c:pt idx="2704">
                  <c:v>8.8528256590421197</c:v>
                </c:pt>
                <c:pt idx="2705">
                  <c:v>13.7780452817653</c:v>
                </c:pt>
                <c:pt idx="2706">
                  <c:v>9.8453636550353796</c:v>
                </c:pt>
                <c:pt idx="2707">
                  <c:v>8.8593277347402104</c:v>
                </c:pt>
                <c:pt idx="2708">
                  <c:v>5.8974815135241698</c:v>
                </c:pt>
                <c:pt idx="2709">
                  <c:v>10.7820909685723</c:v>
                </c:pt>
                <c:pt idx="2710">
                  <c:v>8.8299139673014793</c:v>
                </c:pt>
                <c:pt idx="2711">
                  <c:v>8.8396180657993195</c:v>
                </c:pt>
                <c:pt idx="2712">
                  <c:v>15.7559259520791</c:v>
                </c:pt>
                <c:pt idx="2713">
                  <c:v>13.735550376065699</c:v>
                </c:pt>
                <c:pt idx="2714">
                  <c:v>13.760003888754801</c:v>
                </c:pt>
                <c:pt idx="2715">
                  <c:v>8.8140428735891607</c:v>
                </c:pt>
                <c:pt idx="2716">
                  <c:v>6.8677093243086498</c:v>
                </c:pt>
                <c:pt idx="2717">
                  <c:v>13.7032519887257</c:v>
                </c:pt>
                <c:pt idx="2718">
                  <c:v>8.8230574002637301</c:v>
                </c:pt>
                <c:pt idx="2719">
                  <c:v>13.7671679699191</c:v>
                </c:pt>
                <c:pt idx="2720">
                  <c:v>13.7660899859784</c:v>
                </c:pt>
                <c:pt idx="2721">
                  <c:v>9.8035812707064895</c:v>
                </c:pt>
                <c:pt idx="2722">
                  <c:v>10.8173974282921</c:v>
                </c:pt>
                <c:pt idx="2723">
                  <c:v>14.732278102699601</c:v>
                </c:pt>
                <c:pt idx="2724">
                  <c:v>16.7099230432807</c:v>
                </c:pt>
                <c:pt idx="2725">
                  <c:v>14.7170560706403</c:v>
                </c:pt>
                <c:pt idx="2726">
                  <c:v>8.8500169838268903</c:v>
                </c:pt>
                <c:pt idx="2727">
                  <c:v>10.8080587961123</c:v>
                </c:pt>
                <c:pt idx="2728">
                  <c:v>5.8960943971611997</c:v>
                </c:pt>
                <c:pt idx="2729">
                  <c:v>9.8052747765385195</c:v>
                </c:pt>
                <c:pt idx="2730">
                  <c:v>5.8929817327598997</c:v>
                </c:pt>
                <c:pt idx="2731">
                  <c:v>7.8486938972306399</c:v>
                </c:pt>
                <c:pt idx="2732">
                  <c:v>11.786970235031401</c:v>
                </c:pt>
                <c:pt idx="2733">
                  <c:v>11.8045523901383</c:v>
                </c:pt>
                <c:pt idx="2734">
                  <c:v>8.8149201055364905</c:v>
                </c:pt>
                <c:pt idx="2735">
                  <c:v>7.8453132948448197</c:v>
                </c:pt>
                <c:pt idx="2736">
                  <c:v>9.8220193059871903</c:v>
                </c:pt>
                <c:pt idx="2737">
                  <c:v>4.9196437899780703</c:v>
                </c:pt>
                <c:pt idx="2738">
                  <c:v>13.7457243347275</c:v>
                </c:pt>
                <c:pt idx="2739">
                  <c:v>15.728369537077899</c:v>
                </c:pt>
                <c:pt idx="2740">
                  <c:v>11.812800095376</c:v>
                </c:pt>
                <c:pt idx="2741">
                  <c:v>5.8960684420954399</c:v>
                </c:pt>
                <c:pt idx="2742">
                  <c:v>12.7911767859833</c:v>
                </c:pt>
                <c:pt idx="2743">
                  <c:v>6.8901471976358701</c:v>
                </c:pt>
                <c:pt idx="2744">
                  <c:v>8.8206422392089792</c:v>
                </c:pt>
                <c:pt idx="2745">
                  <c:v>14.751370543602899</c:v>
                </c:pt>
                <c:pt idx="2746">
                  <c:v>5.9138070713105897</c:v>
                </c:pt>
                <c:pt idx="2747">
                  <c:v>11.795368739178</c:v>
                </c:pt>
                <c:pt idx="2748">
                  <c:v>12.746480421288201</c:v>
                </c:pt>
                <c:pt idx="2749">
                  <c:v>3.92203968278957</c:v>
                </c:pt>
                <c:pt idx="2750">
                  <c:v>7.8965140489522803</c:v>
                </c:pt>
                <c:pt idx="2751">
                  <c:v>7.87536898042661</c:v>
                </c:pt>
                <c:pt idx="2752">
                  <c:v>15.7417061433411</c:v>
                </c:pt>
                <c:pt idx="2753">
                  <c:v>11.818454777638999</c:v>
                </c:pt>
                <c:pt idx="2754">
                  <c:v>16.707381419814201</c:v>
                </c:pt>
                <c:pt idx="2755">
                  <c:v>14.7335617660477</c:v>
                </c:pt>
                <c:pt idx="2756">
                  <c:v>8.8421556123730607</c:v>
                </c:pt>
                <c:pt idx="2757">
                  <c:v>5.8895798609550303</c:v>
                </c:pt>
                <c:pt idx="2758">
                  <c:v>19.686879995618501</c:v>
                </c:pt>
                <c:pt idx="2759">
                  <c:v>9.8428181431226296</c:v>
                </c:pt>
                <c:pt idx="2760">
                  <c:v>15.7364810433436</c:v>
                </c:pt>
                <c:pt idx="2761">
                  <c:v>7.8630130001419802</c:v>
                </c:pt>
                <c:pt idx="2762">
                  <c:v>4.9216025506371599</c:v>
                </c:pt>
                <c:pt idx="2763">
                  <c:v>7.8799452465072699</c:v>
                </c:pt>
                <c:pt idx="2764">
                  <c:v>8.8602335953405795</c:v>
                </c:pt>
                <c:pt idx="2765">
                  <c:v>13.7777338607671</c:v>
                </c:pt>
                <c:pt idx="2766">
                  <c:v>5.9019091680552798</c:v>
                </c:pt>
                <c:pt idx="2767">
                  <c:v>9.8285867779729408</c:v>
                </c:pt>
                <c:pt idx="2768">
                  <c:v>13.774692587829501</c:v>
                </c:pt>
                <c:pt idx="2769">
                  <c:v>4.9165662891721196</c:v>
                </c:pt>
                <c:pt idx="2770">
                  <c:v>5.8859744149658599</c:v>
                </c:pt>
                <c:pt idx="2771">
                  <c:v>6.8960674131724904</c:v>
                </c:pt>
                <c:pt idx="2772">
                  <c:v>5.89764370558132</c:v>
                </c:pt>
                <c:pt idx="2773">
                  <c:v>11.7978922805652</c:v>
                </c:pt>
                <c:pt idx="2774">
                  <c:v>4.9185911012095502</c:v>
                </c:pt>
                <c:pt idx="2775">
                  <c:v>9.82973381907407</c:v>
                </c:pt>
                <c:pt idx="2776">
                  <c:v>8.8332876855294202</c:v>
                </c:pt>
                <c:pt idx="2777">
                  <c:v>8.8428553629583195</c:v>
                </c:pt>
                <c:pt idx="2778">
                  <c:v>4.9172638047620003</c:v>
                </c:pt>
                <c:pt idx="2779">
                  <c:v>10.8081543446889</c:v>
                </c:pt>
                <c:pt idx="2780">
                  <c:v>10.8308014774183</c:v>
                </c:pt>
                <c:pt idx="2781">
                  <c:v>5.9128963739841804</c:v>
                </c:pt>
                <c:pt idx="2782">
                  <c:v>7.8761517180285603</c:v>
                </c:pt>
                <c:pt idx="2783">
                  <c:v>8.8553065539223006</c:v>
                </c:pt>
                <c:pt idx="2784">
                  <c:v>8.8540552544511701</c:v>
                </c:pt>
                <c:pt idx="2785">
                  <c:v>7.8729452106650797</c:v>
                </c:pt>
                <c:pt idx="2786">
                  <c:v>6.8714515768834898</c:v>
                </c:pt>
                <c:pt idx="2787">
                  <c:v>4.9194795092683803</c:v>
                </c:pt>
                <c:pt idx="2788">
                  <c:v>9.8581447989472899</c:v>
                </c:pt>
                <c:pt idx="2789">
                  <c:v>9.8308032579930504</c:v>
                </c:pt>
                <c:pt idx="2790">
                  <c:v>4.9287066090437897</c:v>
                </c:pt>
                <c:pt idx="2791">
                  <c:v>6.8800774838302203</c:v>
                </c:pt>
                <c:pt idx="2792">
                  <c:v>10.8202202981577</c:v>
                </c:pt>
                <c:pt idx="2793">
                  <c:v>7.8713459656732496</c:v>
                </c:pt>
                <c:pt idx="2794">
                  <c:v>7.8668297289823004</c:v>
                </c:pt>
                <c:pt idx="2795">
                  <c:v>9.8198917651855808</c:v>
                </c:pt>
                <c:pt idx="2796">
                  <c:v>14.749872446888499</c:v>
                </c:pt>
                <c:pt idx="2797">
                  <c:v>5.9069700953797701</c:v>
                </c:pt>
                <c:pt idx="2798">
                  <c:v>10.799343029408501</c:v>
                </c:pt>
                <c:pt idx="2799">
                  <c:v>11.7940023065521</c:v>
                </c:pt>
                <c:pt idx="2800">
                  <c:v>7.8542349632210797</c:v>
                </c:pt>
                <c:pt idx="2801">
                  <c:v>11.802166909332</c:v>
                </c:pt>
                <c:pt idx="2802">
                  <c:v>6.8729425796815304</c:v>
                </c:pt>
                <c:pt idx="2803">
                  <c:v>13.764961881790899</c:v>
                </c:pt>
                <c:pt idx="2804">
                  <c:v>8.8477497944943497</c:v>
                </c:pt>
                <c:pt idx="2805">
                  <c:v>14.760777022762399</c:v>
                </c:pt>
                <c:pt idx="2806">
                  <c:v>6.8867758693927401</c:v>
                </c:pt>
                <c:pt idx="2807">
                  <c:v>4.90108580998566</c:v>
                </c:pt>
                <c:pt idx="2808">
                  <c:v>10.8271288050901</c:v>
                </c:pt>
                <c:pt idx="2809">
                  <c:v>8.8300664826609001</c:v>
                </c:pt>
                <c:pt idx="2810">
                  <c:v>9.8423290797143608</c:v>
                </c:pt>
                <c:pt idx="2811">
                  <c:v>13.7747443087228</c:v>
                </c:pt>
                <c:pt idx="2812">
                  <c:v>10.832293176196901</c:v>
                </c:pt>
                <c:pt idx="2813">
                  <c:v>7.8506750904313201</c:v>
                </c:pt>
                <c:pt idx="2814">
                  <c:v>11.7947163938311</c:v>
                </c:pt>
                <c:pt idx="2815">
                  <c:v>9.8466814040364792</c:v>
                </c:pt>
                <c:pt idx="2816">
                  <c:v>6.89427335108752</c:v>
                </c:pt>
                <c:pt idx="2817">
                  <c:v>9.8388596981020804</c:v>
                </c:pt>
                <c:pt idx="2818">
                  <c:v>6.8662447430325697</c:v>
                </c:pt>
                <c:pt idx="2819">
                  <c:v>10.8462742293256</c:v>
                </c:pt>
                <c:pt idx="2820">
                  <c:v>10.830623560233599</c:v>
                </c:pt>
                <c:pt idx="2821">
                  <c:v>3.9461157714500401</c:v>
                </c:pt>
                <c:pt idx="2822">
                  <c:v>16.718453533391902</c:v>
                </c:pt>
                <c:pt idx="2823">
                  <c:v>3.92582161842879</c:v>
                </c:pt>
                <c:pt idx="2824">
                  <c:v>9.8578502315872196</c:v>
                </c:pt>
                <c:pt idx="2825">
                  <c:v>9.8343859425275308</c:v>
                </c:pt>
                <c:pt idx="2826">
                  <c:v>7.8655726206629604</c:v>
                </c:pt>
                <c:pt idx="2827">
                  <c:v>8.8487197861811797</c:v>
                </c:pt>
                <c:pt idx="2828">
                  <c:v>9.85581473799901</c:v>
                </c:pt>
                <c:pt idx="2829">
                  <c:v>9.8305702681397307</c:v>
                </c:pt>
                <c:pt idx="2830">
                  <c:v>5.9009066140602204</c:v>
                </c:pt>
                <c:pt idx="2831">
                  <c:v>8.8446461771740292</c:v>
                </c:pt>
                <c:pt idx="2832">
                  <c:v>10.820319816097699</c:v>
                </c:pt>
                <c:pt idx="2833">
                  <c:v>9.8356753666656598</c:v>
                </c:pt>
                <c:pt idx="2834">
                  <c:v>8.8584079713465709</c:v>
                </c:pt>
                <c:pt idx="2835">
                  <c:v>8.8728985236470308</c:v>
                </c:pt>
                <c:pt idx="2836">
                  <c:v>4.9218559920309701</c:v>
                </c:pt>
                <c:pt idx="2837">
                  <c:v>5.9165464200427396</c:v>
                </c:pt>
                <c:pt idx="2838">
                  <c:v>5.8918774372804101</c:v>
                </c:pt>
                <c:pt idx="2839">
                  <c:v>9.8483498699114005</c:v>
                </c:pt>
                <c:pt idx="2840">
                  <c:v>9.82965008400949</c:v>
                </c:pt>
                <c:pt idx="2841">
                  <c:v>7.8651719995681804</c:v>
                </c:pt>
                <c:pt idx="2842">
                  <c:v>4.90702929784735</c:v>
                </c:pt>
                <c:pt idx="2843">
                  <c:v>9.8517645131285505</c:v>
                </c:pt>
                <c:pt idx="2844">
                  <c:v>5.9029151206910404</c:v>
                </c:pt>
                <c:pt idx="2845">
                  <c:v>6.8791391960826296</c:v>
                </c:pt>
                <c:pt idx="2846">
                  <c:v>8.8671478482630999</c:v>
                </c:pt>
                <c:pt idx="2847">
                  <c:v>4.8804913380155996</c:v>
                </c:pt>
                <c:pt idx="2848">
                  <c:v>6.8792776986073196</c:v>
                </c:pt>
                <c:pt idx="2849">
                  <c:v>2.9410922757133302</c:v>
                </c:pt>
                <c:pt idx="2850">
                  <c:v>1.9733488748365899</c:v>
                </c:pt>
                <c:pt idx="2851">
                  <c:v>6.8796703568555202</c:v>
                </c:pt>
                <c:pt idx="2852">
                  <c:v>8.8527030340972992</c:v>
                </c:pt>
                <c:pt idx="2853">
                  <c:v>8.8478058815799496</c:v>
                </c:pt>
                <c:pt idx="2854">
                  <c:v>8.8642843508344207</c:v>
                </c:pt>
                <c:pt idx="2855">
                  <c:v>6.8889786570281499</c:v>
                </c:pt>
                <c:pt idx="2856">
                  <c:v>9.8596615340853599</c:v>
                </c:pt>
                <c:pt idx="2857">
                  <c:v>9.8466386825436505</c:v>
                </c:pt>
                <c:pt idx="2858">
                  <c:v>6.8851605118133303</c:v>
                </c:pt>
                <c:pt idx="2859">
                  <c:v>5.9050491126731499</c:v>
                </c:pt>
                <c:pt idx="2860">
                  <c:v>9.8487857281928406</c:v>
                </c:pt>
                <c:pt idx="2861">
                  <c:v>11.8031163863948</c:v>
                </c:pt>
                <c:pt idx="2862">
                  <c:v>8.8613963428870903</c:v>
                </c:pt>
                <c:pt idx="2863">
                  <c:v>2.9556896800237702</c:v>
                </c:pt>
                <c:pt idx="2864">
                  <c:v>12.8166329522211</c:v>
                </c:pt>
                <c:pt idx="2865">
                  <c:v>13.7865922009246</c:v>
                </c:pt>
                <c:pt idx="2866">
                  <c:v>11.8115912425512</c:v>
                </c:pt>
                <c:pt idx="2867">
                  <c:v>6.88133595007882</c:v>
                </c:pt>
                <c:pt idx="2868">
                  <c:v>1.9676281976943499</c:v>
                </c:pt>
                <c:pt idx="2869">
                  <c:v>7.8742022220145804</c:v>
                </c:pt>
                <c:pt idx="2870">
                  <c:v>7.8767886994899898</c:v>
                </c:pt>
                <c:pt idx="2871">
                  <c:v>8.8602768748767708</c:v>
                </c:pt>
                <c:pt idx="2872">
                  <c:v>3.9488041430641001</c:v>
                </c:pt>
                <c:pt idx="2873">
                  <c:v>4.9156096727576299</c:v>
                </c:pt>
                <c:pt idx="2874">
                  <c:v>7.8747791262999396</c:v>
                </c:pt>
                <c:pt idx="2875">
                  <c:v>5.9032075701069404</c:v>
                </c:pt>
                <c:pt idx="2876">
                  <c:v>9.8484075705288401</c:v>
                </c:pt>
                <c:pt idx="2877">
                  <c:v>5.9165724539757898</c:v>
                </c:pt>
                <c:pt idx="2878">
                  <c:v>9.8278797578861301</c:v>
                </c:pt>
                <c:pt idx="2879">
                  <c:v>4.9111441877865003</c:v>
                </c:pt>
                <c:pt idx="2880">
                  <c:v>6.8914632571232204</c:v>
                </c:pt>
                <c:pt idx="2881">
                  <c:v>8.8636151955349707</c:v>
                </c:pt>
                <c:pt idx="2882">
                  <c:v>8.8606349183120798</c:v>
                </c:pt>
                <c:pt idx="2883">
                  <c:v>4.9127077037058502</c:v>
                </c:pt>
                <c:pt idx="2884">
                  <c:v>4.9312646937751197</c:v>
                </c:pt>
                <c:pt idx="2885">
                  <c:v>5.91474018240734</c:v>
                </c:pt>
                <c:pt idx="2886">
                  <c:v>7.8852034435996696</c:v>
                </c:pt>
                <c:pt idx="2887">
                  <c:v>4.90836140874816</c:v>
                </c:pt>
                <c:pt idx="2888">
                  <c:v>7.87548038391202</c:v>
                </c:pt>
                <c:pt idx="2889">
                  <c:v>6.8844504399599504</c:v>
                </c:pt>
                <c:pt idx="2890">
                  <c:v>9.8413512087555404</c:v>
                </c:pt>
                <c:pt idx="2891">
                  <c:v>4.9174252597301997</c:v>
                </c:pt>
                <c:pt idx="2892">
                  <c:v>9.8484399728824599</c:v>
                </c:pt>
                <c:pt idx="2893">
                  <c:v>8.8585788835498995</c:v>
                </c:pt>
                <c:pt idx="2894">
                  <c:v>10.8439471295329</c:v>
                </c:pt>
                <c:pt idx="2895">
                  <c:v>7.8658009672769298</c:v>
                </c:pt>
                <c:pt idx="2896">
                  <c:v>3.9339655361856698</c:v>
                </c:pt>
                <c:pt idx="2897">
                  <c:v>6.8951154480232599</c:v>
                </c:pt>
                <c:pt idx="2898">
                  <c:v>3.9386164199016398</c:v>
                </c:pt>
                <c:pt idx="2899">
                  <c:v>7.8738190932280503</c:v>
                </c:pt>
                <c:pt idx="2900">
                  <c:v>10.8345445837385</c:v>
                </c:pt>
                <c:pt idx="2901">
                  <c:v>4.9202275466027396</c:v>
                </c:pt>
                <c:pt idx="2902">
                  <c:v>4.9196179976741004</c:v>
                </c:pt>
                <c:pt idx="2903">
                  <c:v>4.9275069110336602</c:v>
                </c:pt>
                <c:pt idx="2904">
                  <c:v>6.8837706372210699</c:v>
                </c:pt>
                <c:pt idx="2905">
                  <c:v>6.89775482948553</c:v>
                </c:pt>
                <c:pt idx="2906">
                  <c:v>11.814924889757499</c:v>
                </c:pt>
                <c:pt idx="2907">
                  <c:v>7.8867201732088397</c:v>
                </c:pt>
                <c:pt idx="2908">
                  <c:v>8.8609960539302595</c:v>
                </c:pt>
                <c:pt idx="2909">
                  <c:v>2.9461773716842599</c:v>
                </c:pt>
                <c:pt idx="2910">
                  <c:v>4.9280529300892697</c:v>
                </c:pt>
                <c:pt idx="2911">
                  <c:v>4.9191136905023196</c:v>
                </c:pt>
                <c:pt idx="2912">
                  <c:v>7.8822262891955504</c:v>
                </c:pt>
                <c:pt idx="2913">
                  <c:v>2.9553429358768701</c:v>
                </c:pt>
                <c:pt idx="2914">
                  <c:v>8.8551410648012698</c:v>
                </c:pt>
                <c:pt idx="2915">
                  <c:v>4.9330501985924302</c:v>
                </c:pt>
                <c:pt idx="2916">
                  <c:v>5.9044400760621496</c:v>
                </c:pt>
                <c:pt idx="2917">
                  <c:v>3.9362318206264399</c:v>
                </c:pt>
                <c:pt idx="2918">
                  <c:v>5.8987351324303603</c:v>
                </c:pt>
                <c:pt idx="2919">
                  <c:v>5.9061003560721996</c:v>
                </c:pt>
                <c:pt idx="2920">
                  <c:v>3.9364250604563402</c:v>
                </c:pt>
                <c:pt idx="2921">
                  <c:v>7.8737289492598199</c:v>
                </c:pt>
                <c:pt idx="2922">
                  <c:v>7.8832292077145798</c:v>
                </c:pt>
                <c:pt idx="2923">
                  <c:v>1.9633459394119801</c:v>
                </c:pt>
                <c:pt idx="2924">
                  <c:v>3.9484663444625698</c:v>
                </c:pt>
                <c:pt idx="2925">
                  <c:v>10.8243561909182</c:v>
                </c:pt>
                <c:pt idx="2926">
                  <c:v>6.9027648183418604</c:v>
                </c:pt>
                <c:pt idx="2927">
                  <c:v>6.8926954024573703</c:v>
                </c:pt>
                <c:pt idx="2928">
                  <c:v>7.8822869433422298</c:v>
                </c:pt>
                <c:pt idx="2929">
                  <c:v>8.8645387779439506</c:v>
                </c:pt>
                <c:pt idx="2930">
                  <c:v>5.9108900971757299</c:v>
                </c:pt>
                <c:pt idx="2931">
                  <c:v>4.9212773569331603</c:v>
                </c:pt>
                <c:pt idx="2932">
                  <c:v>6.8802561893557703</c:v>
                </c:pt>
                <c:pt idx="2933">
                  <c:v>9.8569798668428596</c:v>
                </c:pt>
                <c:pt idx="2934">
                  <c:v>11.828517192185201</c:v>
                </c:pt>
                <c:pt idx="2935">
                  <c:v>6.8945603774229296</c:v>
                </c:pt>
                <c:pt idx="2936">
                  <c:v>8.8534731929142101</c:v>
                </c:pt>
                <c:pt idx="2937">
                  <c:v>4.9258829929357999</c:v>
                </c:pt>
                <c:pt idx="2938">
                  <c:v>4.9228272033565199</c:v>
                </c:pt>
                <c:pt idx="2939">
                  <c:v>7.8781526838131297</c:v>
                </c:pt>
                <c:pt idx="2940">
                  <c:v>2.9600878956497398</c:v>
                </c:pt>
                <c:pt idx="2941">
                  <c:v>5.91869462919274</c:v>
                </c:pt>
                <c:pt idx="2942">
                  <c:v>7.8765699800218902</c:v>
                </c:pt>
                <c:pt idx="2943">
                  <c:v>4.9208377564135297</c:v>
                </c:pt>
                <c:pt idx="2944">
                  <c:v>3.9418272142037498</c:v>
                </c:pt>
                <c:pt idx="2945">
                  <c:v>2.9535850257595402</c:v>
                </c:pt>
                <c:pt idx="2946">
                  <c:v>2.9546940554302199</c:v>
                </c:pt>
                <c:pt idx="2947">
                  <c:v>5.9100122038752296</c:v>
                </c:pt>
                <c:pt idx="2948">
                  <c:v>2.9617779008124101</c:v>
                </c:pt>
                <c:pt idx="2949">
                  <c:v>4.9182510404100199</c:v>
                </c:pt>
                <c:pt idx="2950">
                  <c:v>2.9576782619884301</c:v>
                </c:pt>
                <c:pt idx="2951">
                  <c:v>3.9295964710093201</c:v>
                </c:pt>
                <c:pt idx="2952">
                  <c:v>6.8954752901316496</c:v>
                </c:pt>
                <c:pt idx="2953">
                  <c:v>5.8973099519277801</c:v>
                </c:pt>
                <c:pt idx="2954">
                  <c:v>8.8701260170330691</c:v>
                </c:pt>
                <c:pt idx="2955">
                  <c:v>8.8580693935517694</c:v>
                </c:pt>
                <c:pt idx="2956">
                  <c:v>4.9164719308284797</c:v>
                </c:pt>
                <c:pt idx="2957">
                  <c:v>11.811231826526599</c:v>
                </c:pt>
                <c:pt idx="2958">
                  <c:v>5.9119158958044196</c:v>
                </c:pt>
                <c:pt idx="2959">
                  <c:v>5.9107686637201304</c:v>
                </c:pt>
                <c:pt idx="2960">
                  <c:v>5.9215173944586796</c:v>
                </c:pt>
                <c:pt idx="2961">
                  <c:v>8.8591067055095394</c:v>
                </c:pt>
                <c:pt idx="2962">
                  <c:v>1.97117370623897</c:v>
                </c:pt>
                <c:pt idx="2963">
                  <c:v>4.9264617885147803</c:v>
                </c:pt>
                <c:pt idx="2964">
                  <c:v>4.92406434703509</c:v>
                </c:pt>
                <c:pt idx="2965">
                  <c:v>8.8655085067798201</c:v>
                </c:pt>
                <c:pt idx="2966">
                  <c:v>4.9266087564188403</c:v>
                </c:pt>
                <c:pt idx="2967">
                  <c:v>3.9370178742125401</c:v>
                </c:pt>
                <c:pt idx="2968">
                  <c:v>4.9189347650020103</c:v>
                </c:pt>
                <c:pt idx="2969">
                  <c:v>3.93801775898228</c:v>
                </c:pt>
                <c:pt idx="2970">
                  <c:v>3.9420840861073398</c:v>
                </c:pt>
                <c:pt idx="2971">
                  <c:v>5.9155445680268404</c:v>
                </c:pt>
                <c:pt idx="2972">
                  <c:v>3.9374502510047602</c:v>
                </c:pt>
                <c:pt idx="2973">
                  <c:v>3.94930180277801</c:v>
                </c:pt>
                <c:pt idx="2974">
                  <c:v>4.9288754122992602</c:v>
                </c:pt>
                <c:pt idx="2975">
                  <c:v>2.9509836883336802</c:v>
                </c:pt>
                <c:pt idx="2976">
                  <c:v>5.9021134343827599</c:v>
                </c:pt>
                <c:pt idx="2977">
                  <c:v>4.9306749197119801</c:v>
                </c:pt>
                <c:pt idx="2978">
                  <c:v>6.9051752938148399</c:v>
                </c:pt>
                <c:pt idx="2979">
                  <c:v>4.9321116327445598</c:v>
                </c:pt>
                <c:pt idx="2980">
                  <c:v>6.89877816920988</c:v>
                </c:pt>
                <c:pt idx="2981">
                  <c:v>2.9487738890317399</c:v>
                </c:pt>
                <c:pt idx="2982">
                  <c:v>7.8850886769414803</c:v>
                </c:pt>
                <c:pt idx="2983">
                  <c:v>6.9021196633714803</c:v>
                </c:pt>
                <c:pt idx="2984">
                  <c:v>3.9384986828120101</c:v>
                </c:pt>
                <c:pt idx="2985">
                  <c:v>2.9558411884685198</c:v>
                </c:pt>
                <c:pt idx="2986">
                  <c:v>4.9319395005289</c:v>
                </c:pt>
                <c:pt idx="2987">
                  <c:v>10.8354587719388</c:v>
                </c:pt>
                <c:pt idx="2988">
                  <c:v>3.9332570469819501</c:v>
                </c:pt>
                <c:pt idx="2989">
                  <c:v>4.9338556703976097</c:v>
                </c:pt>
                <c:pt idx="2990">
                  <c:v>2.9519281037557898</c:v>
                </c:pt>
                <c:pt idx="2991">
                  <c:v>2.9523176309927899</c:v>
                </c:pt>
                <c:pt idx="2992">
                  <c:v>7.8852371036269204</c:v>
                </c:pt>
                <c:pt idx="2993">
                  <c:v>7.88681713345684</c:v>
                </c:pt>
                <c:pt idx="2994">
                  <c:v>9.8508639755534109</c:v>
                </c:pt>
                <c:pt idx="2995">
                  <c:v>5.9123583684730097</c:v>
                </c:pt>
                <c:pt idx="2996">
                  <c:v>3.9438835043975899</c:v>
                </c:pt>
                <c:pt idx="2997">
                  <c:v>4.9259277356955398</c:v>
                </c:pt>
                <c:pt idx="2998">
                  <c:v>9.8547074129417194</c:v>
                </c:pt>
                <c:pt idx="2999">
                  <c:v>6.8930709442987199</c:v>
                </c:pt>
                <c:pt idx="3000">
                  <c:v>6.8944512066824801</c:v>
                </c:pt>
                <c:pt idx="3001">
                  <c:v>2.9555016433038199</c:v>
                </c:pt>
                <c:pt idx="3002">
                  <c:v>3.9363735786287899</c:v>
                </c:pt>
                <c:pt idx="3003">
                  <c:v>2.9597252628520501</c:v>
                </c:pt>
                <c:pt idx="3004">
                  <c:v>4.9137322760994504</c:v>
                </c:pt>
                <c:pt idx="3005">
                  <c:v>6.9044664737005697</c:v>
                </c:pt>
                <c:pt idx="3006">
                  <c:v>2.9566670473034602</c:v>
                </c:pt>
                <c:pt idx="3007">
                  <c:v>6.8974176902125901</c:v>
                </c:pt>
                <c:pt idx="3008">
                  <c:v>2.9504819422236599</c:v>
                </c:pt>
                <c:pt idx="3009">
                  <c:v>2.9555111132668901</c:v>
                </c:pt>
                <c:pt idx="3010">
                  <c:v>2.9627213606376701</c:v>
                </c:pt>
                <c:pt idx="3011">
                  <c:v>2.94874493164179</c:v>
                </c:pt>
                <c:pt idx="3012">
                  <c:v>6.8931752997760798</c:v>
                </c:pt>
                <c:pt idx="3013">
                  <c:v>0.98322421368866098</c:v>
                </c:pt>
                <c:pt idx="3014">
                  <c:v>3.9443635411867999</c:v>
                </c:pt>
                <c:pt idx="3015">
                  <c:v>2.9572481345256301</c:v>
                </c:pt>
                <c:pt idx="3016">
                  <c:v>1.9699838065005699</c:v>
                </c:pt>
                <c:pt idx="3017">
                  <c:v>8.8733136641090606</c:v>
                </c:pt>
                <c:pt idx="3018">
                  <c:v>1.9740993052995299</c:v>
                </c:pt>
                <c:pt idx="3019">
                  <c:v>4.9240564927592398</c:v>
                </c:pt>
                <c:pt idx="3020">
                  <c:v>3.9453778361097598</c:v>
                </c:pt>
                <c:pt idx="3021">
                  <c:v>3.94022016362308</c:v>
                </c:pt>
                <c:pt idx="3022">
                  <c:v>1.97380577814698</c:v>
                </c:pt>
                <c:pt idx="3023">
                  <c:v>3.9492039254972</c:v>
                </c:pt>
                <c:pt idx="3024">
                  <c:v>5.91068378743224</c:v>
                </c:pt>
                <c:pt idx="3025">
                  <c:v>5.9176045479130597</c:v>
                </c:pt>
                <c:pt idx="3026">
                  <c:v>4.9268286237168999</c:v>
                </c:pt>
                <c:pt idx="3027">
                  <c:v>2.9611912940687399</c:v>
                </c:pt>
                <c:pt idx="3028">
                  <c:v>2.95945703967964</c:v>
                </c:pt>
                <c:pt idx="3029">
                  <c:v>6.8917097559394396</c:v>
                </c:pt>
                <c:pt idx="3030">
                  <c:v>3.9402944346528401</c:v>
                </c:pt>
                <c:pt idx="3031">
                  <c:v>2.9594851350545301</c:v>
                </c:pt>
                <c:pt idx="3032">
                  <c:v>1.97702249812585</c:v>
                </c:pt>
                <c:pt idx="3033">
                  <c:v>4.9331714461821701</c:v>
                </c:pt>
                <c:pt idx="3034">
                  <c:v>8.8651519638072998</c:v>
                </c:pt>
                <c:pt idx="3035">
                  <c:v>3.94521332632777</c:v>
                </c:pt>
                <c:pt idx="3036">
                  <c:v>5.9149215350215396</c:v>
                </c:pt>
                <c:pt idx="3037">
                  <c:v>0.98774066172110797</c:v>
                </c:pt>
                <c:pt idx="3038">
                  <c:v>2.9588918467191001</c:v>
                </c:pt>
                <c:pt idx="3039">
                  <c:v>1.9692198609264699</c:v>
                </c:pt>
                <c:pt idx="3040">
                  <c:v>2.9501230364783102</c:v>
                </c:pt>
                <c:pt idx="3041">
                  <c:v>4.9271537978085398</c:v>
                </c:pt>
                <c:pt idx="3042">
                  <c:v>3.9402957238569698</c:v>
                </c:pt>
                <c:pt idx="3043">
                  <c:v>2.95525410057969</c:v>
                </c:pt>
                <c:pt idx="3044">
                  <c:v>1.9671093955141701</c:v>
                </c:pt>
                <c:pt idx="3045">
                  <c:v>2.9601389206740998</c:v>
                </c:pt>
                <c:pt idx="3046">
                  <c:v>1.97207483485818</c:v>
                </c:pt>
                <c:pt idx="3047">
                  <c:v>1.97029407483304</c:v>
                </c:pt>
                <c:pt idx="3048">
                  <c:v>7.8928561058538298</c:v>
                </c:pt>
                <c:pt idx="3049">
                  <c:v>7.8822229548675402</c:v>
                </c:pt>
                <c:pt idx="3050">
                  <c:v>4.9211741279607502</c:v>
                </c:pt>
                <c:pt idx="3051">
                  <c:v>4.9357151584306802</c:v>
                </c:pt>
                <c:pt idx="3052">
                  <c:v>1.9668151731971399</c:v>
                </c:pt>
                <c:pt idx="3053">
                  <c:v>1.97068483300049</c:v>
                </c:pt>
                <c:pt idx="3054">
                  <c:v>2.9564909600509202</c:v>
                </c:pt>
                <c:pt idx="3055">
                  <c:v>2.9592028507175798</c:v>
                </c:pt>
                <c:pt idx="3056">
                  <c:v>2.96313002897978</c:v>
                </c:pt>
                <c:pt idx="3057">
                  <c:v>3.9454274186640799</c:v>
                </c:pt>
                <c:pt idx="3058">
                  <c:v>0.98686595597475901</c:v>
                </c:pt>
                <c:pt idx="3059">
                  <c:v>3.9429981278245401</c:v>
                </c:pt>
                <c:pt idx="3060">
                  <c:v>6.9098357249587101</c:v>
                </c:pt>
                <c:pt idx="3061">
                  <c:v>0.98281296218332503</c:v>
                </c:pt>
                <c:pt idx="3062">
                  <c:v>2.9593155171591699</c:v>
                </c:pt>
                <c:pt idx="3063">
                  <c:v>2.9565136286321101</c:v>
                </c:pt>
                <c:pt idx="3064">
                  <c:v>5.9117718556896897</c:v>
                </c:pt>
                <c:pt idx="3065">
                  <c:v>6.9021279748563797</c:v>
                </c:pt>
                <c:pt idx="3066">
                  <c:v>2.9561060919336102</c:v>
                </c:pt>
                <c:pt idx="3067">
                  <c:v>2.96102497785659</c:v>
                </c:pt>
                <c:pt idx="3068">
                  <c:v>0.98776549801111402</c:v>
                </c:pt>
                <c:pt idx="3069">
                  <c:v>2.95632695194741</c:v>
                </c:pt>
                <c:pt idx="3070">
                  <c:v>2.9573824490877598</c:v>
                </c:pt>
                <c:pt idx="3071">
                  <c:v>1.9755803708253199</c:v>
                </c:pt>
                <c:pt idx="3072">
                  <c:v>2.96110340024926</c:v>
                </c:pt>
                <c:pt idx="3073">
                  <c:v>3.9468656745480399</c:v>
                </c:pt>
                <c:pt idx="3074">
                  <c:v>4.9292403779544296</c:v>
                </c:pt>
                <c:pt idx="3075">
                  <c:v>2.9632670753564301</c:v>
                </c:pt>
                <c:pt idx="3076">
                  <c:v>5.9171441320908604</c:v>
                </c:pt>
                <c:pt idx="3077">
                  <c:v>0.98741322336817305</c:v>
                </c:pt>
                <c:pt idx="3078">
                  <c:v>1.97550907804299</c:v>
                </c:pt>
                <c:pt idx="3079">
                  <c:v>5.9210356790720198</c:v>
                </c:pt>
                <c:pt idx="3080">
                  <c:v>4.9329460577534103</c:v>
                </c:pt>
                <c:pt idx="3081">
                  <c:v>4.9355857284403299</c:v>
                </c:pt>
                <c:pt idx="3082">
                  <c:v>2.9603954759015698</c:v>
                </c:pt>
                <c:pt idx="3083">
                  <c:v>1.9718634969434401</c:v>
                </c:pt>
                <c:pt idx="3084">
                  <c:v>4.9387300871144797</c:v>
                </c:pt>
                <c:pt idx="3085">
                  <c:v>2.9563641482857999</c:v>
                </c:pt>
                <c:pt idx="3086">
                  <c:v>2.9526919654517099</c:v>
                </c:pt>
                <c:pt idx="3087">
                  <c:v>3.9496734338068098</c:v>
                </c:pt>
                <c:pt idx="3088">
                  <c:v>0.98629522390219104</c:v>
                </c:pt>
                <c:pt idx="3089">
                  <c:v>1.97430909708517</c:v>
                </c:pt>
                <c:pt idx="3090">
                  <c:v>2.9579252590901999</c:v>
                </c:pt>
                <c:pt idx="3091">
                  <c:v>4.93833748073083</c:v>
                </c:pt>
                <c:pt idx="3092">
                  <c:v>0.98640578874523299</c:v>
                </c:pt>
                <c:pt idx="3093">
                  <c:v>3.9475792786274999</c:v>
                </c:pt>
                <c:pt idx="3094">
                  <c:v>1.9707505025733401</c:v>
                </c:pt>
                <c:pt idx="3095">
                  <c:v>0.98759059495592205</c:v>
                </c:pt>
                <c:pt idx="3096">
                  <c:v>3.9455496755929098</c:v>
                </c:pt>
                <c:pt idx="3097">
                  <c:v>5.9179102725021204</c:v>
                </c:pt>
                <c:pt idx="3098">
                  <c:v>4.93225738234558</c:v>
                </c:pt>
                <c:pt idx="3099">
                  <c:v>1.97491703780816</c:v>
                </c:pt>
                <c:pt idx="3100">
                  <c:v>3.9460850844591699</c:v>
                </c:pt>
                <c:pt idx="3101">
                  <c:v>1.9737518895059101</c:v>
                </c:pt>
                <c:pt idx="3102">
                  <c:v>1.9746867918636699</c:v>
                </c:pt>
                <c:pt idx="3103">
                  <c:v>3.9490060561703801</c:v>
                </c:pt>
                <c:pt idx="3104">
                  <c:v>0.98769083967034599</c:v>
                </c:pt>
                <c:pt idx="3105">
                  <c:v>1.9734564240218599</c:v>
                </c:pt>
                <c:pt idx="3106">
                  <c:v>0.98495823256474802</c:v>
                </c:pt>
                <c:pt idx="3107">
                  <c:v>1.97507305842898</c:v>
                </c:pt>
                <c:pt idx="3108">
                  <c:v>1.9713409813096701</c:v>
                </c:pt>
                <c:pt idx="3109">
                  <c:v>0.98501894724231098</c:v>
                </c:pt>
                <c:pt idx="3110">
                  <c:v>2.9566303928213502</c:v>
                </c:pt>
                <c:pt idx="3111">
                  <c:v>3.9502952608988999</c:v>
                </c:pt>
                <c:pt idx="3112">
                  <c:v>3.9485124051784002</c:v>
                </c:pt>
                <c:pt idx="3113">
                  <c:v>6.9059793901475803</c:v>
                </c:pt>
                <c:pt idx="3114">
                  <c:v>0.98839407929092005</c:v>
                </c:pt>
                <c:pt idx="3115">
                  <c:v>3.9492101258177499</c:v>
                </c:pt>
                <c:pt idx="3116">
                  <c:v>2.9620880411658201</c:v>
                </c:pt>
                <c:pt idx="3117">
                  <c:v>1.97235070776277</c:v>
                </c:pt>
                <c:pt idx="3118">
                  <c:v>3.94977795166001</c:v>
                </c:pt>
                <c:pt idx="3119">
                  <c:v>2.9614292585573398</c:v>
                </c:pt>
                <c:pt idx="3120">
                  <c:v>1.9738587999907999</c:v>
                </c:pt>
                <c:pt idx="3121">
                  <c:v>2.9642694341578202</c:v>
                </c:pt>
                <c:pt idx="3122">
                  <c:v>2.9633844410903798</c:v>
                </c:pt>
                <c:pt idx="3123">
                  <c:v>0.98788893598574401</c:v>
                </c:pt>
                <c:pt idx="3124">
                  <c:v>1.9723931478489301</c:v>
                </c:pt>
                <c:pt idx="3125">
                  <c:v>2.9622350062042999</c:v>
                </c:pt>
                <c:pt idx="3126">
                  <c:v>0.988275728718223</c:v>
                </c:pt>
                <c:pt idx="3127">
                  <c:v>2.9617818873330499</c:v>
                </c:pt>
                <c:pt idx="3128">
                  <c:v>1.97548317547085</c:v>
                </c:pt>
                <c:pt idx="3129">
                  <c:v>1.9759577780655999</c:v>
                </c:pt>
                <c:pt idx="3130">
                  <c:v>1.9733287473186101</c:v>
                </c:pt>
                <c:pt idx="3131">
                  <c:v>0.98501894724231098</c:v>
                </c:pt>
                <c:pt idx="3132">
                  <c:v>2.95824028899519</c:v>
                </c:pt>
                <c:pt idx="3133">
                  <c:v>1.9750812375776301</c:v>
                </c:pt>
                <c:pt idx="3134">
                  <c:v>3.9483637252894499</c:v>
                </c:pt>
                <c:pt idx="3135">
                  <c:v>4.9344955452561301</c:v>
                </c:pt>
                <c:pt idx="3136">
                  <c:v>1.9755055628190801</c:v>
                </c:pt>
                <c:pt idx="3137">
                  <c:v>1.9751531628294099</c:v>
                </c:pt>
                <c:pt idx="3138">
                  <c:v>2.9611606807057398</c:v>
                </c:pt>
                <c:pt idx="3139">
                  <c:v>4.9342646049811298</c:v>
                </c:pt>
                <c:pt idx="3140">
                  <c:v>3.9460412291737801</c:v>
                </c:pt>
                <c:pt idx="3141">
                  <c:v>1.97346397981134</c:v>
                </c:pt>
                <c:pt idx="3142">
                  <c:v>2.9614644788854001</c:v>
                </c:pt>
                <c:pt idx="3143">
                  <c:v>1.9754788836402799</c:v>
                </c:pt>
                <c:pt idx="3144">
                  <c:v>0.98731074681755704</c:v>
                </c:pt>
                <c:pt idx="3145">
                  <c:v>4.9324894952758296</c:v>
                </c:pt>
                <c:pt idx="3146">
                  <c:v>0.98697197719211904</c:v>
                </c:pt>
                <c:pt idx="3147">
                  <c:v>1.97422286244947</c:v>
                </c:pt>
                <c:pt idx="3148">
                  <c:v>2.9626591631936101</c:v>
                </c:pt>
                <c:pt idx="3149">
                  <c:v>1.9740993052995299</c:v>
                </c:pt>
                <c:pt idx="3150">
                  <c:v>0.98803543862549104</c:v>
                </c:pt>
                <c:pt idx="3151">
                  <c:v>0.98738768108451003</c:v>
                </c:pt>
                <c:pt idx="3152">
                  <c:v>0.985700050377318</c:v>
                </c:pt>
                <c:pt idx="3153">
                  <c:v>3.9494046039394699</c:v>
                </c:pt>
                <c:pt idx="3154">
                  <c:v>0.98648813463629403</c:v>
                </c:pt>
                <c:pt idx="3155">
                  <c:v>0.98769083967034599</c:v>
                </c:pt>
                <c:pt idx="3156">
                  <c:v>0.98694555132797201</c:v>
                </c:pt>
                <c:pt idx="3157">
                  <c:v>1.9744910623423899</c:v>
                </c:pt>
                <c:pt idx="3158">
                  <c:v>2.96304087270014</c:v>
                </c:pt>
                <c:pt idx="3159">
                  <c:v>0.98793796602196005</c:v>
                </c:pt>
                <c:pt idx="3160">
                  <c:v>0.98810803204665698</c:v>
                </c:pt>
                <c:pt idx="3161">
                  <c:v>0.98791347556148301</c:v>
                </c:pt>
                <c:pt idx="3162">
                  <c:v>0.98820414676530599</c:v>
                </c:pt>
                <c:pt idx="3163">
                  <c:v>0.98662428583847495</c:v>
                </c:pt>
                <c:pt idx="3164">
                  <c:v>1.97645606265319</c:v>
                </c:pt>
                <c:pt idx="3165">
                  <c:v>0.98851124906292298</c:v>
                </c:pt>
                <c:pt idx="3166">
                  <c:v>2.96185767576325</c:v>
                </c:pt>
                <c:pt idx="3167">
                  <c:v>1.9741039566145799</c:v>
                </c:pt>
                <c:pt idx="3168">
                  <c:v>1.97481781550832</c:v>
                </c:pt>
                <c:pt idx="3169">
                  <c:v>3.9496856014672099</c:v>
                </c:pt>
                <c:pt idx="3170">
                  <c:v>0.98720744675262995</c:v>
                </c:pt>
                <c:pt idx="3171">
                  <c:v>0.98839407929092005</c:v>
                </c:pt>
                <c:pt idx="3172">
                  <c:v>1.9746710365065201</c:v>
                </c:pt>
                <c:pt idx="3173">
                  <c:v>0.98834688140563098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4-44AC-9087-69B204DCF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490544"/>
        <c:axId val="555488904"/>
      </c:barChart>
      <c:catAx>
        <c:axId val="55549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488904"/>
        <c:crosses val="autoZero"/>
        <c:auto val="1"/>
        <c:lblAlgn val="ctr"/>
        <c:lblOffset val="100"/>
        <c:noMultiLvlLbl val="0"/>
      </c:catAx>
      <c:valAx>
        <c:axId val="55548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 of HPV Immunizations Initiations per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49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4"/>
          <c:order val="4"/>
          <c:tx>
            <c:v>thirteen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Sheet2!$F$1:$F$3215</c:f>
              <c:numCache>
                <c:formatCode>General</c:formatCode>
                <c:ptCount val="3215"/>
                <c:pt idx="0">
                  <c:v>13</c:v>
                </c:pt>
                <c:pt idx="1">
                  <c:v>13.627551256072101</c:v>
                </c:pt>
                <c:pt idx="2">
                  <c:v>6.7630256442612096</c:v>
                </c:pt>
                <c:pt idx="3">
                  <c:v>8.7569030968652104</c:v>
                </c:pt>
                <c:pt idx="4">
                  <c:v>7.7832499475244799</c:v>
                </c:pt>
                <c:pt idx="5">
                  <c:v>4.4352685255826501</c:v>
                </c:pt>
                <c:pt idx="6">
                  <c:v>9.7082681413281904</c:v>
                </c:pt>
                <c:pt idx="7">
                  <c:v>7.75013134107712</c:v>
                </c:pt>
                <c:pt idx="8">
                  <c:v>3.53663442466702</c:v>
                </c:pt>
                <c:pt idx="9">
                  <c:v>7.7315023215332204</c:v>
                </c:pt>
                <c:pt idx="10">
                  <c:v>8.5069501119895499</c:v>
                </c:pt>
                <c:pt idx="11">
                  <c:v>8.6221277281946804</c:v>
                </c:pt>
                <c:pt idx="12">
                  <c:v>8.6324046805042993</c:v>
                </c:pt>
                <c:pt idx="13">
                  <c:v>6.4654324941073398</c:v>
                </c:pt>
                <c:pt idx="14">
                  <c:v>13.5162291740704</c:v>
                </c:pt>
                <c:pt idx="15">
                  <c:v>7.5768942912572204</c:v>
                </c:pt>
                <c:pt idx="16">
                  <c:v>5.8698981752906398</c:v>
                </c:pt>
                <c:pt idx="17">
                  <c:v>9.7456045727718799</c:v>
                </c:pt>
                <c:pt idx="18">
                  <c:v>9.6036597493059901</c:v>
                </c:pt>
                <c:pt idx="19">
                  <c:v>8.8021454145263505</c:v>
                </c:pt>
                <c:pt idx="20">
                  <c:v>6.7275429924427801</c:v>
                </c:pt>
                <c:pt idx="21">
                  <c:v>3.9251180680617699</c:v>
                </c:pt>
                <c:pt idx="22">
                  <c:v>6.4746979563713101</c:v>
                </c:pt>
                <c:pt idx="23">
                  <c:v>3.8950233645597998</c:v>
                </c:pt>
                <c:pt idx="24">
                  <c:v>3.86565572206707</c:v>
                </c:pt>
                <c:pt idx="25">
                  <c:v>3.9021971101361301</c:v>
                </c:pt>
                <c:pt idx="26">
                  <c:v>3.9368892824356001</c:v>
                </c:pt>
                <c:pt idx="27">
                  <c:v>11.421782489718099</c:v>
                </c:pt>
                <c:pt idx="28">
                  <c:v>7.6682698086029397</c:v>
                </c:pt>
                <c:pt idx="29">
                  <c:v>7.6494721685109699</c:v>
                </c:pt>
                <c:pt idx="30">
                  <c:v>10.7304576154248</c:v>
                </c:pt>
                <c:pt idx="31">
                  <c:v>10.2581586918499</c:v>
                </c:pt>
                <c:pt idx="32">
                  <c:v>5.8884568218836701</c:v>
                </c:pt>
                <c:pt idx="33">
                  <c:v>5.7315606873284501</c:v>
                </c:pt>
                <c:pt idx="34">
                  <c:v>2.90498982279128</c:v>
                </c:pt>
                <c:pt idx="35">
                  <c:v>8.7637849674725494</c:v>
                </c:pt>
                <c:pt idx="36">
                  <c:v>10.5866300717092</c:v>
                </c:pt>
                <c:pt idx="37">
                  <c:v>4.8544663822983898</c:v>
                </c:pt>
                <c:pt idx="38">
                  <c:v>9.3887964358369</c:v>
                </c:pt>
                <c:pt idx="39">
                  <c:v>6.8467873157857504</c:v>
                </c:pt>
                <c:pt idx="40">
                  <c:v>7.8001349765585397</c:v>
                </c:pt>
                <c:pt idx="41">
                  <c:v>7.79298305750208</c:v>
                </c:pt>
                <c:pt idx="42">
                  <c:v>7.8216727803741497</c:v>
                </c:pt>
                <c:pt idx="43">
                  <c:v>3.9263141828394401</c:v>
                </c:pt>
                <c:pt idx="44">
                  <c:v>4.85451006995961</c:v>
                </c:pt>
                <c:pt idx="45">
                  <c:v>3.8603160621686601</c:v>
                </c:pt>
                <c:pt idx="46">
                  <c:v>3.88491359207279</c:v>
                </c:pt>
                <c:pt idx="47">
                  <c:v>5.8779111984509402</c:v>
                </c:pt>
                <c:pt idx="48">
                  <c:v>12.179161628927</c:v>
                </c:pt>
                <c:pt idx="49">
                  <c:v>0.78361989860719905</c:v>
                </c:pt>
                <c:pt idx="50">
                  <c:v>4.6401226801538504</c:v>
                </c:pt>
                <c:pt idx="51">
                  <c:v>9.5547158405948096</c:v>
                </c:pt>
                <c:pt idx="52">
                  <c:v>1.92241410366523</c:v>
                </c:pt>
                <c:pt idx="53">
                  <c:v>2.9219942143543598</c:v>
                </c:pt>
                <c:pt idx="54">
                  <c:v>7.8419491916024899</c:v>
                </c:pt>
                <c:pt idx="55">
                  <c:v>0.962065916477165</c:v>
                </c:pt>
                <c:pt idx="56">
                  <c:v>4.8180809779370604</c:v>
                </c:pt>
                <c:pt idx="57">
                  <c:v>5.86390049029814</c:v>
                </c:pt>
                <c:pt idx="58">
                  <c:v>7.6338450129515598</c:v>
                </c:pt>
                <c:pt idx="59">
                  <c:v>7.6298481847293296</c:v>
                </c:pt>
                <c:pt idx="60">
                  <c:v>6.6025401590165496</c:v>
                </c:pt>
                <c:pt idx="61">
                  <c:v>7.5969403985705402</c:v>
                </c:pt>
                <c:pt idx="62">
                  <c:v>5.8738119567658904</c:v>
                </c:pt>
                <c:pt idx="63">
                  <c:v>6.6563241627577403</c:v>
                </c:pt>
                <c:pt idx="64">
                  <c:v>5.7728574625114701</c:v>
                </c:pt>
                <c:pt idx="65">
                  <c:v>5.8099942437383501</c:v>
                </c:pt>
                <c:pt idx="66">
                  <c:v>5.8342309905409602</c:v>
                </c:pt>
                <c:pt idx="67">
                  <c:v>1.93404199190057</c:v>
                </c:pt>
                <c:pt idx="68">
                  <c:v>1.94955659371403</c:v>
                </c:pt>
                <c:pt idx="69">
                  <c:v>3.6435367600620201</c:v>
                </c:pt>
                <c:pt idx="70">
                  <c:v>3.7202327620962401</c:v>
                </c:pt>
                <c:pt idx="71">
                  <c:v>2.9390905558422298</c:v>
                </c:pt>
                <c:pt idx="72">
                  <c:v>6.7004627949302602</c:v>
                </c:pt>
                <c:pt idx="73">
                  <c:v>2.8701957976556098</c:v>
                </c:pt>
                <c:pt idx="74">
                  <c:v>6.7117560317408298</c:v>
                </c:pt>
                <c:pt idx="75">
                  <c:v>4.9096937851895301</c:v>
                </c:pt>
                <c:pt idx="76">
                  <c:v>6.6345881647591396</c:v>
                </c:pt>
                <c:pt idx="77">
                  <c:v>8.6288015298320797</c:v>
                </c:pt>
                <c:pt idx="78">
                  <c:v>6.8825360278999499</c:v>
                </c:pt>
                <c:pt idx="79">
                  <c:v>6.8333928649754601</c:v>
                </c:pt>
                <c:pt idx="80">
                  <c:v>3.9064547852262099</c:v>
                </c:pt>
                <c:pt idx="81">
                  <c:v>12.689179684321401</c:v>
                </c:pt>
                <c:pt idx="82">
                  <c:v>6.7973297689240697</c:v>
                </c:pt>
                <c:pt idx="83">
                  <c:v>7.6989722316863496</c:v>
                </c:pt>
                <c:pt idx="84">
                  <c:v>4.5553624034859803</c:v>
                </c:pt>
                <c:pt idx="85">
                  <c:v>4.7480346729137599</c:v>
                </c:pt>
                <c:pt idx="86">
                  <c:v>1.8604903838406499</c:v>
                </c:pt>
                <c:pt idx="87">
                  <c:v>7.7361260460863503</c:v>
                </c:pt>
                <c:pt idx="88">
                  <c:v>9.2747067655820103</c:v>
                </c:pt>
                <c:pt idx="89">
                  <c:v>6.8050774009367103</c:v>
                </c:pt>
                <c:pt idx="90">
                  <c:v>5.7732872064771099</c:v>
                </c:pt>
                <c:pt idx="91">
                  <c:v>2.93854716638223</c:v>
                </c:pt>
                <c:pt idx="92">
                  <c:v>2.6325278090274602</c:v>
                </c:pt>
                <c:pt idx="93">
                  <c:v>4.8923663988602497</c:v>
                </c:pt>
                <c:pt idx="94">
                  <c:v>6.5963146036455402</c:v>
                </c:pt>
                <c:pt idx="95">
                  <c:v>3.8956853266970199</c:v>
                </c:pt>
                <c:pt idx="96">
                  <c:v>6.7815979613377104</c:v>
                </c:pt>
                <c:pt idx="97">
                  <c:v>4.8510432569316704</c:v>
                </c:pt>
                <c:pt idx="98">
                  <c:v>3.84266011683013</c:v>
                </c:pt>
                <c:pt idx="99">
                  <c:v>2.9392234965958899</c:v>
                </c:pt>
                <c:pt idx="100">
                  <c:v>4.6564006419955497</c:v>
                </c:pt>
                <c:pt idx="101">
                  <c:v>6.8082922805861097</c:v>
                </c:pt>
                <c:pt idx="102">
                  <c:v>5.7614223198445798</c:v>
                </c:pt>
                <c:pt idx="103">
                  <c:v>3.8761275217858802</c:v>
                </c:pt>
                <c:pt idx="104">
                  <c:v>2.88180473465242</c:v>
                </c:pt>
                <c:pt idx="105">
                  <c:v>2.6280228943013899</c:v>
                </c:pt>
                <c:pt idx="106">
                  <c:v>5.5064358400148103</c:v>
                </c:pt>
                <c:pt idx="107">
                  <c:v>6.6035190304267299</c:v>
                </c:pt>
                <c:pt idx="108">
                  <c:v>4.8565941255664598</c:v>
                </c:pt>
                <c:pt idx="109">
                  <c:v>4.8511623068888703</c:v>
                </c:pt>
                <c:pt idx="110">
                  <c:v>2.9372276481966</c:v>
                </c:pt>
                <c:pt idx="111">
                  <c:v>6.6973409970498299</c:v>
                </c:pt>
                <c:pt idx="112">
                  <c:v>3.8846750775989798</c:v>
                </c:pt>
                <c:pt idx="113">
                  <c:v>1.9331382250957301</c:v>
                </c:pt>
                <c:pt idx="114">
                  <c:v>6.7295575329807296</c:v>
                </c:pt>
                <c:pt idx="115">
                  <c:v>6.8376985775691104</c:v>
                </c:pt>
                <c:pt idx="116">
                  <c:v>6.8101138746142897</c:v>
                </c:pt>
                <c:pt idx="117">
                  <c:v>4.6592752832943303</c:v>
                </c:pt>
                <c:pt idx="118">
                  <c:v>0.98267368933110399</c:v>
                </c:pt>
                <c:pt idx="119">
                  <c:v>6.6745608419967599</c:v>
                </c:pt>
                <c:pt idx="120">
                  <c:v>5.7756337182413002</c:v>
                </c:pt>
                <c:pt idx="121">
                  <c:v>5.8631923901872103</c:v>
                </c:pt>
                <c:pt idx="122">
                  <c:v>8.6651300689515107</c:v>
                </c:pt>
                <c:pt idx="123">
                  <c:v>2.8162853405522701</c:v>
                </c:pt>
                <c:pt idx="124">
                  <c:v>3.8936198171776999</c:v>
                </c:pt>
                <c:pt idx="125">
                  <c:v>3.8443302667532202</c:v>
                </c:pt>
                <c:pt idx="126">
                  <c:v>0.98349299186490202</c:v>
                </c:pt>
                <c:pt idx="127">
                  <c:v>1.78116243687202</c:v>
                </c:pt>
                <c:pt idx="128">
                  <c:v>6.4943570390890502</c:v>
                </c:pt>
                <c:pt idx="129">
                  <c:v>4.7300740437355202</c:v>
                </c:pt>
                <c:pt idx="130">
                  <c:v>7.4492167125538504</c:v>
                </c:pt>
                <c:pt idx="131">
                  <c:v>2.9566469757627201</c:v>
                </c:pt>
                <c:pt idx="132">
                  <c:v>4.6742632738361802</c:v>
                </c:pt>
                <c:pt idx="133">
                  <c:v>4.8065207828752401</c:v>
                </c:pt>
                <c:pt idx="134">
                  <c:v>1.9681254807706701</c:v>
                </c:pt>
                <c:pt idx="135">
                  <c:v>3.8903571379799602</c:v>
                </c:pt>
                <c:pt idx="136">
                  <c:v>9.5670726046106491</c:v>
                </c:pt>
                <c:pt idx="137">
                  <c:v>5.5707353943930702</c:v>
                </c:pt>
                <c:pt idx="138">
                  <c:v>1.9525503925758301</c:v>
                </c:pt>
                <c:pt idx="139">
                  <c:v>2.9580369791235999</c:v>
                </c:pt>
                <c:pt idx="140">
                  <c:v>0.98510956700552499</c:v>
                </c:pt>
                <c:pt idx="141">
                  <c:v>1.9616662440098001</c:v>
                </c:pt>
                <c:pt idx="142">
                  <c:v>2.91578084324376</c:v>
                </c:pt>
                <c:pt idx="143">
                  <c:v>3.8698834877224302</c:v>
                </c:pt>
                <c:pt idx="144">
                  <c:v>0.95244410424615999</c:v>
                </c:pt>
                <c:pt idx="145">
                  <c:v>3.8005969831934201</c:v>
                </c:pt>
                <c:pt idx="146">
                  <c:v>2.8882933814966898</c:v>
                </c:pt>
                <c:pt idx="147">
                  <c:v>2.8032273276294202</c:v>
                </c:pt>
                <c:pt idx="149">
                  <c:v>7.8286614677528101</c:v>
                </c:pt>
                <c:pt idx="150">
                  <c:v>3.7406626158234499</c:v>
                </c:pt>
                <c:pt idx="151">
                  <c:v>5.8138555264526497</c:v>
                </c:pt>
                <c:pt idx="152">
                  <c:v>5.84573610012961</c:v>
                </c:pt>
                <c:pt idx="153">
                  <c:v>7.8171083186404298</c:v>
                </c:pt>
                <c:pt idx="154">
                  <c:v>6.6841732921423596</c:v>
                </c:pt>
                <c:pt idx="155">
                  <c:v>4.8115505097210498</c:v>
                </c:pt>
                <c:pt idx="156">
                  <c:v>6.5998462484578804</c:v>
                </c:pt>
                <c:pt idx="157">
                  <c:v>2.7636330782360501</c:v>
                </c:pt>
                <c:pt idx="158">
                  <c:v>6.6018370284501398</c:v>
                </c:pt>
                <c:pt idx="159">
                  <c:v>1.79614299082131</c:v>
                </c:pt>
                <c:pt idx="160">
                  <c:v>2.9318566004520701</c:v>
                </c:pt>
                <c:pt idx="161">
                  <c:v>1.87608754532928</c:v>
                </c:pt>
                <c:pt idx="162">
                  <c:v>8.8114106652135007</c:v>
                </c:pt>
                <c:pt idx="163">
                  <c:v>2.9363289285721899</c:v>
                </c:pt>
                <c:pt idx="164">
                  <c:v>1.96674144313397</c:v>
                </c:pt>
                <c:pt idx="165">
                  <c:v>3.9200288514208599</c:v>
                </c:pt>
                <c:pt idx="166">
                  <c:v>4.8082484608919502</c:v>
                </c:pt>
                <c:pt idx="167">
                  <c:v>6.7336858407803799</c:v>
                </c:pt>
                <c:pt idx="168">
                  <c:v>2.7398633384927602</c:v>
                </c:pt>
                <c:pt idx="169">
                  <c:v>4.7383970452115696</c:v>
                </c:pt>
                <c:pt idx="170">
                  <c:v>5.7169696673752002</c:v>
                </c:pt>
                <c:pt idx="171">
                  <c:v>11.552231506347701</c:v>
                </c:pt>
                <c:pt idx="172">
                  <c:v>2.8567026212053799</c:v>
                </c:pt>
                <c:pt idx="173">
                  <c:v>3.91268809450745</c:v>
                </c:pt>
                <c:pt idx="174">
                  <c:v>4.8347154297227597</c:v>
                </c:pt>
                <c:pt idx="175">
                  <c:v>0.98395320161369104</c:v>
                </c:pt>
                <c:pt idx="176">
                  <c:v>2.9336919418610101</c:v>
                </c:pt>
                <c:pt idx="177">
                  <c:v>5.7211384246145398</c:v>
                </c:pt>
                <c:pt idx="178">
                  <c:v>3.9225205038522701</c:v>
                </c:pt>
                <c:pt idx="179">
                  <c:v>3.7701216289142199</c:v>
                </c:pt>
                <c:pt idx="180">
                  <c:v>1.9118695231321601</c:v>
                </c:pt>
                <c:pt idx="181">
                  <c:v>3.73318328804754</c:v>
                </c:pt>
                <c:pt idx="182">
                  <c:v>6.8497082552460302</c:v>
                </c:pt>
                <c:pt idx="183">
                  <c:v>4.9110094653277097</c:v>
                </c:pt>
                <c:pt idx="185">
                  <c:v>2.8335981736373999</c:v>
                </c:pt>
                <c:pt idx="186">
                  <c:v>2.9117058672331901</c:v>
                </c:pt>
                <c:pt idx="187">
                  <c:v>1.9346959762557501</c:v>
                </c:pt>
                <c:pt idx="188">
                  <c:v>3.8492906150002502</c:v>
                </c:pt>
                <c:pt idx="189">
                  <c:v>2.9539508371947498</c:v>
                </c:pt>
                <c:pt idx="190">
                  <c:v>3.6879275813616501</c:v>
                </c:pt>
                <c:pt idx="191">
                  <c:v>4.8711213146038901</c:v>
                </c:pt>
                <c:pt idx="192">
                  <c:v>5.5293185033325498</c:v>
                </c:pt>
                <c:pt idx="193">
                  <c:v>3.6380983793521602</c:v>
                </c:pt>
                <c:pt idx="194">
                  <c:v>4.7912612786750799</c:v>
                </c:pt>
                <c:pt idx="195">
                  <c:v>2.8967543317968101</c:v>
                </c:pt>
                <c:pt idx="196">
                  <c:v>3.8940523255075599</c:v>
                </c:pt>
                <c:pt idx="197">
                  <c:v>2.7841927966828601</c:v>
                </c:pt>
                <c:pt idx="198">
                  <c:v>3.88593776277034</c:v>
                </c:pt>
                <c:pt idx="199">
                  <c:v>3.76338018624481</c:v>
                </c:pt>
                <c:pt idx="200">
                  <c:v>3.7685529809049498</c:v>
                </c:pt>
                <c:pt idx="201">
                  <c:v>0.97149842703766298</c:v>
                </c:pt>
                <c:pt idx="202">
                  <c:v>2.7711966664621599</c:v>
                </c:pt>
                <c:pt idx="203">
                  <c:v>4.7799964844713996</c:v>
                </c:pt>
                <c:pt idx="204">
                  <c:v>3.7893860116930198</c:v>
                </c:pt>
                <c:pt idx="205">
                  <c:v>3.79963776940424</c:v>
                </c:pt>
                <c:pt idx="206">
                  <c:v>3.9370078280303802</c:v>
                </c:pt>
                <c:pt idx="207">
                  <c:v>2.8418745886440702</c:v>
                </c:pt>
                <c:pt idx="208">
                  <c:v>5.7961182310984602</c:v>
                </c:pt>
                <c:pt idx="209">
                  <c:v>0.93795546213387704</c:v>
                </c:pt>
                <c:pt idx="210">
                  <c:v>4.6581400400177602</c:v>
                </c:pt>
                <c:pt idx="211">
                  <c:v>4.7188857679028802</c:v>
                </c:pt>
                <c:pt idx="212">
                  <c:v>6.6255097826242997</c:v>
                </c:pt>
                <c:pt idx="213">
                  <c:v>6.77783939643908</c:v>
                </c:pt>
                <c:pt idx="214">
                  <c:v>2.9132586878544502</c:v>
                </c:pt>
                <c:pt idx="215">
                  <c:v>4.8026203077383096</c:v>
                </c:pt>
                <c:pt idx="216">
                  <c:v>2.9399429469668599</c:v>
                </c:pt>
                <c:pt idx="217">
                  <c:v>2.9358782483079402</c:v>
                </c:pt>
                <c:pt idx="218">
                  <c:v>4.8482231583397004</c:v>
                </c:pt>
                <c:pt idx="219">
                  <c:v>2.93690374050257</c:v>
                </c:pt>
                <c:pt idx="220">
                  <c:v>3.9189619807279099</c:v>
                </c:pt>
                <c:pt idx="221">
                  <c:v>6.7758073111242503</c:v>
                </c:pt>
                <c:pt idx="222">
                  <c:v>3.8770782300572399</c:v>
                </c:pt>
                <c:pt idx="223">
                  <c:v>2.9340092184406199</c:v>
                </c:pt>
                <c:pt idx="224">
                  <c:v>2.88246711436395</c:v>
                </c:pt>
                <c:pt idx="225">
                  <c:v>5.8863263507236301</c:v>
                </c:pt>
                <c:pt idx="226">
                  <c:v>7.7850450113627998</c:v>
                </c:pt>
                <c:pt idx="227">
                  <c:v>2.8846308946243</c:v>
                </c:pt>
                <c:pt idx="228">
                  <c:v>11.7644948773574</c:v>
                </c:pt>
                <c:pt idx="229">
                  <c:v>4.8864010462336704</c:v>
                </c:pt>
                <c:pt idx="230">
                  <c:v>2.92461078282677</c:v>
                </c:pt>
                <c:pt idx="231">
                  <c:v>3.7238906308767299</c:v>
                </c:pt>
                <c:pt idx="232">
                  <c:v>7.6921451942373498</c:v>
                </c:pt>
                <c:pt idx="233">
                  <c:v>4.7081178083129203</c:v>
                </c:pt>
                <c:pt idx="234">
                  <c:v>2.9229616278458801</c:v>
                </c:pt>
                <c:pt idx="235">
                  <c:v>5.85259445045258</c:v>
                </c:pt>
                <c:pt idx="236">
                  <c:v>4.8423798075729199</c:v>
                </c:pt>
                <c:pt idx="237">
                  <c:v>1.92804361479216</c:v>
                </c:pt>
                <c:pt idx="238">
                  <c:v>7.8432609287384603</c:v>
                </c:pt>
                <c:pt idx="239">
                  <c:v>4.9137717788067103</c:v>
                </c:pt>
                <c:pt idx="240">
                  <c:v>2.81884680818278</c:v>
                </c:pt>
                <c:pt idx="241">
                  <c:v>3.8116129560951699</c:v>
                </c:pt>
                <c:pt idx="242">
                  <c:v>7.44369682480328</c:v>
                </c:pt>
                <c:pt idx="243">
                  <c:v>4.8202621268849404</c:v>
                </c:pt>
                <c:pt idx="244">
                  <c:v>7.7882405227576097</c:v>
                </c:pt>
                <c:pt idx="245">
                  <c:v>2.88267226846938</c:v>
                </c:pt>
                <c:pt idx="246">
                  <c:v>4.8490507177043396</c:v>
                </c:pt>
                <c:pt idx="247">
                  <c:v>8.7936507326192501</c:v>
                </c:pt>
                <c:pt idx="248">
                  <c:v>3.9240772689527601</c:v>
                </c:pt>
                <c:pt idx="249">
                  <c:v>8.6265409036097598</c:v>
                </c:pt>
                <c:pt idx="250">
                  <c:v>3.9205959793513498</c:v>
                </c:pt>
                <c:pt idx="251">
                  <c:v>4.6140617195352203</c:v>
                </c:pt>
                <c:pt idx="252">
                  <c:v>5.8193236368349801</c:v>
                </c:pt>
                <c:pt idx="253">
                  <c:v>1.94169475337272</c:v>
                </c:pt>
                <c:pt idx="254">
                  <c:v>2.9480191008804502</c:v>
                </c:pt>
                <c:pt idx="255">
                  <c:v>2.78919130874612</c:v>
                </c:pt>
                <c:pt idx="256">
                  <c:v>1.9578438292545299</c:v>
                </c:pt>
                <c:pt idx="257">
                  <c:v>10.5540219560424</c:v>
                </c:pt>
                <c:pt idx="258">
                  <c:v>3.9101714624247599</c:v>
                </c:pt>
                <c:pt idx="259">
                  <c:v>3.8062914624891002</c:v>
                </c:pt>
                <c:pt idx="260">
                  <c:v>4.9010996512054001</c:v>
                </c:pt>
                <c:pt idx="261">
                  <c:v>9.7645942602520108</c:v>
                </c:pt>
                <c:pt idx="262">
                  <c:v>5.7236634055892601</c:v>
                </c:pt>
                <c:pt idx="263">
                  <c:v>2.9074004800289601</c:v>
                </c:pt>
                <c:pt idx="264">
                  <c:v>5.7582495465982797</c:v>
                </c:pt>
                <c:pt idx="265">
                  <c:v>3.8933453072171398</c:v>
                </c:pt>
                <c:pt idx="266">
                  <c:v>5.7890155166561996</c:v>
                </c:pt>
                <c:pt idx="267">
                  <c:v>2.8157204641036402</c:v>
                </c:pt>
                <c:pt idx="268">
                  <c:v>1.80907080469626</c:v>
                </c:pt>
                <c:pt idx="269">
                  <c:v>11.648282263791</c:v>
                </c:pt>
                <c:pt idx="270">
                  <c:v>1.8291860115101199</c:v>
                </c:pt>
                <c:pt idx="271">
                  <c:v>5.9143340017364396</c:v>
                </c:pt>
                <c:pt idx="272">
                  <c:v>1.9476773891612</c:v>
                </c:pt>
                <c:pt idx="273">
                  <c:v>5.7103461918640797</c:v>
                </c:pt>
                <c:pt idx="274">
                  <c:v>4.6622109116905399</c:v>
                </c:pt>
                <c:pt idx="275">
                  <c:v>3.9106838356924598</c:v>
                </c:pt>
                <c:pt idx="276">
                  <c:v>2.94304954387079</c:v>
                </c:pt>
                <c:pt idx="277">
                  <c:v>0.96360844200076001</c:v>
                </c:pt>
                <c:pt idx="278">
                  <c:v>4.7977150546769298</c:v>
                </c:pt>
                <c:pt idx="279">
                  <c:v>3.9161487273201701</c:v>
                </c:pt>
                <c:pt idx="280">
                  <c:v>2.7639926646915098</c:v>
                </c:pt>
                <c:pt idx="281">
                  <c:v>2.8718641597058201</c:v>
                </c:pt>
                <c:pt idx="282">
                  <c:v>8.5222641059712902</c:v>
                </c:pt>
                <c:pt idx="283">
                  <c:v>6.7096802155715602</c:v>
                </c:pt>
                <c:pt idx="284">
                  <c:v>4.7610550363156703</c:v>
                </c:pt>
                <c:pt idx="285">
                  <c:v>5.8665588938389703</c:v>
                </c:pt>
                <c:pt idx="286">
                  <c:v>2.9288518716122902</c:v>
                </c:pt>
                <c:pt idx="287">
                  <c:v>2.8879279427234299</c:v>
                </c:pt>
                <c:pt idx="288">
                  <c:v>3.8836604052168702</c:v>
                </c:pt>
                <c:pt idx="289">
                  <c:v>5.7132311162855904</c:v>
                </c:pt>
                <c:pt idx="290">
                  <c:v>3.6929021352418601</c:v>
                </c:pt>
                <c:pt idx="291">
                  <c:v>5.6787795370653802</c:v>
                </c:pt>
                <c:pt idx="292">
                  <c:v>5.8239245712176402</c:v>
                </c:pt>
                <c:pt idx="293">
                  <c:v>4.8757629129976703</c:v>
                </c:pt>
                <c:pt idx="294">
                  <c:v>5.8357952942917599</c:v>
                </c:pt>
                <c:pt idx="295">
                  <c:v>5.8206191803959797</c:v>
                </c:pt>
                <c:pt idx="296">
                  <c:v>7.6619404052509301</c:v>
                </c:pt>
                <c:pt idx="297">
                  <c:v>3.6079816183965199</c:v>
                </c:pt>
                <c:pt idx="298">
                  <c:v>5.8742535073496498</c:v>
                </c:pt>
                <c:pt idx="299">
                  <c:v>1.95418883190816</c:v>
                </c:pt>
                <c:pt idx="300">
                  <c:v>5.7076829037990899</c:v>
                </c:pt>
                <c:pt idx="301">
                  <c:v>6.8280696462683501</c:v>
                </c:pt>
                <c:pt idx="302">
                  <c:v>3.9240935423460899</c:v>
                </c:pt>
                <c:pt idx="303">
                  <c:v>2.7432199385098199</c:v>
                </c:pt>
                <c:pt idx="304">
                  <c:v>7.7980471490038603</c:v>
                </c:pt>
                <c:pt idx="305">
                  <c:v>1.9112363570328601</c:v>
                </c:pt>
                <c:pt idx="306">
                  <c:v>4.7921803844089101</c:v>
                </c:pt>
                <c:pt idx="307">
                  <c:v>4.76940178239124</c:v>
                </c:pt>
                <c:pt idx="308">
                  <c:v>2.9240433832649999</c:v>
                </c:pt>
                <c:pt idx="309">
                  <c:v>3.8303883160099299</c:v>
                </c:pt>
                <c:pt idx="310">
                  <c:v>6.75736053014829</c:v>
                </c:pt>
                <c:pt idx="311">
                  <c:v>2.93238878408093</c:v>
                </c:pt>
                <c:pt idx="312">
                  <c:v>1.9488533455288699</c:v>
                </c:pt>
                <c:pt idx="313">
                  <c:v>2.9430592124269199</c:v>
                </c:pt>
                <c:pt idx="314">
                  <c:v>2.8886553437025699</c:v>
                </c:pt>
                <c:pt idx="315">
                  <c:v>2.7614904777979601</c:v>
                </c:pt>
                <c:pt idx="317">
                  <c:v>1.9708105105901199</c:v>
                </c:pt>
                <c:pt idx="318">
                  <c:v>2.9194920171775798</c:v>
                </c:pt>
                <c:pt idx="319">
                  <c:v>4.8822593112662904</c:v>
                </c:pt>
                <c:pt idx="320">
                  <c:v>3.6900779070565499</c:v>
                </c:pt>
                <c:pt idx="321">
                  <c:v>4.86426509172155</c:v>
                </c:pt>
                <c:pt idx="322">
                  <c:v>4.9040747777019202</c:v>
                </c:pt>
                <c:pt idx="323">
                  <c:v>6.7165262074947796</c:v>
                </c:pt>
                <c:pt idx="324">
                  <c:v>1.91741605160454</c:v>
                </c:pt>
                <c:pt idx="325">
                  <c:v>6.6771039265401297</c:v>
                </c:pt>
                <c:pt idx="326">
                  <c:v>3.87299658392413</c:v>
                </c:pt>
                <c:pt idx="327">
                  <c:v>5.8475002526933597</c:v>
                </c:pt>
                <c:pt idx="328">
                  <c:v>4.87198217778172</c:v>
                </c:pt>
                <c:pt idx="329">
                  <c:v>3.7789951174440399</c:v>
                </c:pt>
                <c:pt idx="330">
                  <c:v>2.7570982244210098</c:v>
                </c:pt>
                <c:pt idx="331">
                  <c:v>2.8900731136184898</c:v>
                </c:pt>
                <c:pt idx="332">
                  <c:v>9.7906069762052699</c:v>
                </c:pt>
                <c:pt idx="333">
                  <c:v>1.9468260396348001</c:v>
                </c:pt>
                <c:pt idx="334">
                  <c:v>3.6630577693539399</c:v>
                </c:pt>
                <c:pt idx="335">
                  <c:v>4.8669349633582799</c:v>
                </c:pt>
                <c:pt idx="336">
                  <c:v>0.97336896662549999</c:v>
                </c:pt>
                <c:pt idx="337">
                  <c:v>9.3213742590138509</c:v>
                </c:pt>
                <c:pt idx="338">
                  <c:v>1.9648870420574001</c:v>
                </c:pt>
                <c:pt idx="339">
                  <c:v>2.8281103613581502</c:v>
                </c:pt>
                <c:pt idx="340">
                  <c:v>3.7248394821347302</c:v>
                </c:pt>
                <c:pt idx="341">
                  <c:v>6.7469311343787801</c:v>
                </c:pt>
                <c:pt idx="342">
                  <c:v>0.98345962753586802</c:v>
                </c:pt>
                <c:pt idx="343">
                  <c:v>1.9463039162768401</c:v>
                </c:pt>
                <c:pt idx="344">
                  <c:v>2.8943602348640698</c:v>
                </c:pt>
                <c:pt idx="346">
                  <c:v>9.7247650202776708</c:v>
                </c:pt>
                <c:pt idx="347">
                  <c:v>2.9498312581228898</c:v>
                </c:pt>
                <c:pt idx="348">
                  <c:v>4.8884670240868804</c:v>
                </c:pt>
                <c:pt idx="349">
                  <c:v>3.8458209084209098</c:v>
                </c:pt>
                <c:pt idx="350">
                  <c:v>2.7876367610875898</c:v>
                </c:pt>
                <c:pt idx="351">
                  <c:v>4.8117880819874301</c:v>
                </c:pt>
                <c:pt idx="352">
                  <c:v>4.8816774397635596</c:v>
                </c:pt>
                <c:pt idx="353">
                  <c:v>1.85505714283246</c:v>
                </c:pt>
                <c:pt idx="354">
                  <c:v>1.9100167038907201</c:v>
                </c:pt>
                <c:pt idx="355">
                  <c:v>6.83796257246747</c:v>
                </c:pt>
                <c:pt idx="356">
                  <c:v>2.9064931608470599</c:v>
                </c:pt>
                <c:pt idx="357">
                  <c:v>6.8168260978981401</c:v>
                </c:pt>
                <c:pt idx="358">
                  <c:v>2.9542314118530499</c:v>
                </c:pt>
                <c:pt idx="359">
                  <c:v>2.9033293133198299</c:v>
                </c:pt>
                <c:pt idx="360">
                  <c:v>5.7102651352454199</c:v>
                </c:pt>
                <c:pt idx="361">
                  <c:v>6.7969725253190498</c:v>
                </c:pt>
                <c:pt idx="362">
                  <c:v>4.9185007225066801</c:v>
                </c:pt>
                <c:pt idx="363">
                  <c:v>8.7492660766936705</c:v>
                </c:pt>
                <c:pt idx="364">
                  <c:v>6.8260390935431703</c:v>
                </c:pt>
                <c:pt idx="365">
                  <c:v>9.5625097677241602</c:v>
                </c:pt>
                <c:pt idx="366">
                  <c:v>6.7646530300371399</c:v>
                </c:pt>
                <c:pt idx="367">
                  <c:v>17.445135465117101</c:v>
                </c:pt>
                <c:pt idx="368">
                  <c:v>14.5768728316226</c:v>
                </c:pt>
                <c:pt idx="369">
                  <c:v>9.6241843556701205</c:v>
                </c:pt>
                <c:pt idx="370">
                  <c:v>17.066729889505801</c:v>
                </c:pt>
                <c:pt idx="371">
                  <c:v>13.5471181020604</c:v>
                </c:pt>
                <c:pt idx="372">
                  <c:v>16.2147748675429</c:v>
                </c:pt>
                <c:pt idx="373">
                  <c:v>12.4286861496748</c:v>
                </c:pt>
                <c:pt idx="374">
                  <c:v>13.3273703858872</c:v>
                </c:pt>
                <c:pt idx="375">
                  <c:v>17.560669856221502</c:v>
                </c:pt>
                <c:pt idx="376">
                  <c:v>10.686039255902999</c:v>
                </c:pt>
                <c:pt idx="377">
                  <c:v>10.5539849183249</c:v>
                </c:pt>
                <c:pt idx="378">
                  <c:v>12.5279179193224</c:v>
                </c:pt>
                <c:pt idx="379">
                  <c:v>4.8205302965837404</c:v>
                </c:pt>
                <c:pt idx="380">
                  <c:v>10.642847534305901</c:v>
                </c:pt>
                <c:pt idx="381">
                  <c:v>9.7082425809765294</c:v>
                </c:pt>
                <c:pt idx="382">
                  <c:v>12.215082410639701</c:v>
                </c:pt>
                <c:pt idx="383">
                  <c:v>8.6801527662454703</c:v>
                </c:pt>
                <c:pt idx="384">
                  <c:v>8.7706200405506394</c:v>
                </c:pt>
                <c:pt idx="385">
                  <c:v>10.674995912883601</c:v>
                </c:pt>
                <c:pt idx="386">
                  <c:v>5.79421653184865</c:v>
                </c:pt>
                <c:pt idx="387">
                  <c:v>9.7039175359496603</c:v>
                </c:pt>
                <c:pt idx="388">
                  <c:v>14.586571735449001</c:v>
                </c:pt>
                <c:pt idx="389">
                  <c:v>7.6586265700475602</c:v>
                </c:pt>
                <c:pt idx="390">
                  <c:v>12.7038589756622</c:v>
                </c:pt>
                <c:pt idx="391">
                  <c:v>9.7325323894690392</c:v>
                </c:pt>
                <c:pt idx="392">
                  <c:v>6.6856286741441897</c:v>
                </c:pt>
                <c:pt idx="393">
                  <c:v>9.6736985391075407</c:v>
                </c:pt>
                <c:pt idx="394">
                  <c:v>7.8000863073214104</c:v>
                </c:pt>
                <c:pt idx="395">
                  <c:v>14.5295352985154</c:v>
                </c:pt>
                <c:pt idx="396">
                  <c:v>6.7378121027442104</c:v>
                </c:pt>
                <c:pt idx="397">
                  <c:v>6.6641536272565798</c:v>
                </c:pt>
                <c:pt idx="398">
                  <c:v>5.8089337147308404</c:v>
                </c:pt>
                <c:pt idx="399">
                  <c:v>1.9113849702579699</c:v>
                </c:pt>
                <c:pt idx="400">
                  <c:v>11.471482938039999</c:v>
                </c:pt>
                <c:pt idx="401">
                  <c:v>3.8829097717968502</c:v>
                </c:pt>
                <c:pt idx="402">
                  <c:v>3.7387202815899698</c:v>
                </c:pt>
                <c:pt idx="403">
                  <c:v>6.78885292310009</c:v>
                </c:pt>
                <c:pt idx="404">
                  <c:v>7.7552672723315803</c:v>
                </c:pt>
                <c:pt idx="405">
                  <c:v>8.5223444982011394</c:v>
                </c:pt>
                <c:pt idx="406">
                  <c:v>4.8390388196695397</c:v>
                </c:pt>
                <c:pt idx="407">
                  <c:v>4.8051068449636603</c:v>
                </c:pt>
                <c:pt idx="408">
                  <c:v>6.8255644815450802</c:v>
                </c:pt>
                <c:pt idx="409">
                  <c:v>15.3705997388064</c:v>
                </c:pt>
                <c:pt idx="410">
                  <c:v>8.74559580553111</c:v>
                </c:pt>
                <c:pt idx="411">
                  <c:v>8.5271272563630909</c:v>
                </c:pt>
                <c:pt idx="412">
                  <c:v>8.7161921174376698</c:v>
                </c:pt>
                <c:pt idx="413">
                  <c:v>4.8441579710843197</c:v>
                </c:pt>
                <c:pt idx="414">
                  <c:v>7.7916717283007699</c:v>
                </c:pt>
                <c:pt idx="415">
                  <c:v>2.86357404065267</c:v>
                </c:pt>
                <c:pt idx="416">
                  <c:v>1.96735191932804</c:v>
                </c:pt>
                <c:pt idx="417">
                  <c:v>9.4699287785646096</c:v>
                </c:pt>
                <c:pt idx="418">
                  <c:v>8.5466593046138897</c:v>
                </c:pt>
                <c:pt idx="419">
                  <c:v>10.728075048125101</c:v>
                </c:pt>
                <c:pt idx="420">
                  <c:v>9.5355875011416007</c:v>
                </c:pt>
                <c:pt idx="421">
                  <c:v>9.6490732302348299</c:v>
                </c:pt>
                <c:pt idx="422">
                  <c:v>2.9510450570817199</c:v>
                </c:pt>
                <c:pt idx="423">
                  <c:v>12.609332777765401</c:v>
                </c:pt>
                <c:pt idx="424">
                  <c:v>11.531030287413699</c:v>
                </c:pt>
                <c:pt idx="425">
                  <c:v>5.8730991259878502</c:v>
                </c:pt>
                <c:pt idx="426">
                  <c:v>7.5716210633347698</c:v>
                </c:pt>
                <c:pt idx="427">
                  <c:v>4.8066769889232503</c:v>
                </c:pt>
                <c:pt idx="428">
                  <c:v>3.9117801221123498</c:v>
                </c:pt>
                <c:pt idx="429">
                  <c:v>4.9229478565094897</c:v>
                </c:pt>
                <c:pt idx="430">
                  <c:v>8.7102368539530506</c:v>
                </c:pt>
                <c:pt idx="431">
                  <c:v>5.81685477531851</c:v>
                </c:pt>
                <c:pt idx="432">
                  <c:v>6.7710225920707003</c:v>
                </c:pt>
                <c:pt idx="433">
                  <c:v>6.7681362262183704</c:v>
                </c:pt>
                <c:pt idx="434">
                  <c:v>5.64047837617984</c:v>
                </c:pt>
                <c:pt idx="435">
                  <c:v>2.93541073069269</c:v>
                </c:pt>
                <c:pt idx="436">
                  <c:v>9.6849810643096408</c:v>
                </c:pt>
                <c:pt idx="437">
                  <c:v>8.5943777550916192</c:v>
                </c:pt>
                <c:pt idx="438">
                  <c:v>3.7456954563005098</c:v>
                </c:pt>
                <c:pt idx="439">
                  <c:v>8.64497968837839</c:v>
                </c:pt>
                <c:pt idx="440">
                  <c:v>4.8349947479564301</c:v>
                </c:pt>
                <c:pt idx="441">
                  <c:v>7.7956390275529301</c:v>
                </c:pt>
                <c:pt idx="442">
                  <c:v>7.7072662874718798</c:v>
                </c:pt>
                <c:pt idx="443">
                  <c:v>4.7607621746061399</c:v>
                </c:pt>
                <c:pt idx="444">
                  <c:v>4.8290882620511599</c:v>
                </c:pt>
                <c:pt idx="445">
                  <c:v>4.8634074712480997</c:v>
                </c:pt>
                <c:pt idx="446">
                  <c:v>13.450516619011401</c:v>
                </c:pt>
                <c:pt idx="447">
                  <c:v>3.8190773367716</c:v>
                </c:pt>
                <c:pt idx="448">
                  <c:v>3.87278288909974</c:v>
                </c:pt>
                <c:pt idx="449">
                  <c:v>4.8156922374709001</c:v>
                </c:pt>
                <c:pt idx="450">
                  <c:v>6.7829693088543603</c:v>
                </c:pt>
                <c:pt idx="451">
                  <c:v>7.7235677884897598</c:v>
                </c:pt>
                <c:pt idx="452">
                  <c:v>6.74889444327916</c:v>
                </c:pt>
                <c:pt idx="453">
                  <c:v>3.7088813680512298</c:v>
                </c:pt>
                <c:pt idx="454">
                  <c:v>6.67700159302664</c:v>
                </c:pt>
                <c:pt idx="455">
                  <c:v>8.8180339781267794</c:v>
                </c:pt>
                <c:pt idx="456">
                  <c:v>6.6890322682444099</c:v>
                </c:pt>
                <c:pt idx="457">
                  <c:v>1.9646755779494101</c:v>
                </c:pt>
                <c:pt idx="458">
                  <c:v>6.7937108413360203</c:v>
                </c:pt>
                <c:pt idx="459">
                  <c:v>7.7816116513580997</c:v>
                </c:pt>
                <c:pt idx="460">
                  <c:v>2.87259927268755</c:v>
                </c:pt>
                <c:pt idx="461">
                  <c:v>7.7628394072102003</c:v>
                </c:pt>
                <c:pt idx="462">
                  <c:v>8.4651395955176696</c:v>
                </c:pt>
                <c:pt idx="463">
                  <c:v>7.7522385750204297</c:v>
                </c:pt>
                <c:pt idx="464">
                  <c:v>1.9457989860590801</c:v>
                </c:pt>
                <c:pt idx="465">
                  <c:v>6.7580808727606101</c:v>
                </c:pt>
                <c:pt idx="466">
                  <c:v>6.7542120258796299</c:v>
                </c:pt>
                <c:pt idx="467">
                  <c:v>3.8875260128372502</c:v>
                </c:pt>
                <c:pt idx="468">
                  <c:v>8.6135747302412593</c:v>
                </c:pt>
                <c:pt idx="469">
                  <c:v>3.83352183177049</c:v>
                </c:pt>
                <c:pt idx="470">
                  <c:v>4.8218752037762798</c:v>
                </c:pt>
                <c:pt idx="471">
                  <c:v>9.5829021058046795</c:v>
                </c:pt>
                <c:pt idx="472">
                  <c:v>5.8820646540670598</c:v>
                </c:pt>
                <c:pt idx="473">
                  <c:v>7.7559992927466102</c:v>
                </c:pt>
                <c:pt idx="474">
                  <c:v>4.8189398394879097</c:v>
                </c:pt>
                <c:pt idx="475">
                  <c:v>4.9012012755065104</c:v>
                </c:pt>
                <c:pt idx="476">
                  <c:v>4.8304187911165997</c:v>
                </c:pt>
                <c:pt idx="477">
                  <c:v>3.7933495023797699</c:v>
                </c:pt>
                <c:pt idx="478">
                  <c:v>4.8252877342403604</c:v>
                </c:pt>
                <c:pt idx="480">
                  <c:v>4.8861320657770202</c:v>
                </c:pt>
                <c:pt idx="481">
                  <c:v>9.5695263956736802</c:v>
                </c:pt>
                <c:pt idx="482">
                  <c:v>6.6960871324267197</c:v>
                </c:pt>
                <c:pt idx="483">
                  <c:v>5.8877230680534902</c:v>
                </c:pt>
                <c:pt idx="484">
                  <c:v>3.93013780285759</c:v>
                </c:pt>
                <c:pt idx="485">
                  <c:v>4.7786906143318904</c:v>
                </c:pt>
                <c:pt idx="486">
                  <c:v>10.7286207473934</c:v>
                </c:pt>
                <c:pt idx="487">
                  <c:v>7.7335947051395104</c:v>
                </c:pt>
                <c:pt idx="488">
                  <c:v>4.85693198668677</c:v>
                </c:pt>
                <c:pt idx="489">
                  <c:v>3.8296615191801902</c:v>
                </c:pt>
                <c:pt idx="490">
                  <c:v>3.9023030840008999</c:v>
                </c:pt>
                <c:pt idx="491">
                  <c:v>2.8543171438037902</c:v>
                </c:pt>
                <c:pt idx="492">
                  <c:v>3.9389749560065401</c:v>
                </c:pt>
                <c:pt idx="493">
                  <c:v>13.4479100456163</c:v>
                </c:pt>
                <c:pt idx="494">
                  <c:v>7.7799430862906496</c:v>
                </c:pt>
                <c:pt idx="495">
                  <c:v>6.8301194079061398</c:v>
                </c:pt>
                <c:pt idx="496">
                  <c:v>5.6925398756258003</c:v>
                </c:pt>
                <c:pt idx="497">
                  <c:v>4.7703726795816204</c:v>
                </c:pt>
                <c:pt idx="498">
                  <c:v>5.7980955205081299</c:v>
                </c:pt>
                <c:pt idx="499">
                  <c:v>6.8801469753863103</c:v>
                </c:pt>
                <c:pt idx="500">
                  <c:v>4.7991475175562099</c:v>
                </c:pt>
                <c:pt idx="501">
                  <c:v>2.9002888089717702</c:v>
                </c:pt>
                <c:pt idx="502">
                  <c:v>6.8130981719274599</c:v>
                </c:pt>
                <c:pt idx="503">
                  <c:v>5.8095536138423798</c:v>
                </c:pt>
                <c:pt idx="504">
                  <c:v>1.9519633381375801</c:v>
                </c:pt>
                <c:pt idx="505">
                  <c:v>6.7428723991146704</c:v>
                </c:pt>
                <c:pt idx="506">
                  <c:v>2.8886085742922498</c:v>
                </c:pt>
                <c:pt idx="507">
                  <c:v>6.77187843818521</c:v>
                </c:pt>
                <c:pt idx="508">
                  <c:v>2.9336786051211301</c:v>
                </c:pt>
                <c:pt idx="509">
                  <c:v>6.7695502094197098</c:v>
                </c:pt>
                <c:pt idx="510">
                  <c:v>4.7860773387747404</c:v>
                </c:pt>
                <c:pt idx="511">
                  <c:v>1.8685419953728299</c:v>
                </c:pt>
                <c:pt idx="512">
                  <c:v>5.7543225025789901</c:v>
                </c:pt>
                <c:pt idx="513">
                  <c:v>6.655087833224</c:v>
                </c:pt>
                <c:pt idx="514">
                  <c:v>3.8524391570092198</c:v>
                </c:pt>
                <c:pt idx="515">
                  <c:v>3.8586766096089802</c:v>
                </c:pt>
                <c:pt idx="516">
                  <c:v>2.9381729720581999</c:v>
                </c:pt>
                <c:pt idx="517">
                  <c:v>3.7337201245440998</c:v>
                </c:pt>
                <c:pt idx="518">
                  <c:v>2.7804363389506701</c:v>
                </c:pt>
                <c:pt idx="519">
                  <c:v>3.8743283818652001</c:v>
                </c:pt>
                <c:pt idx="520">
                  <c:v>6.8961034582979703</c:v>
                </c:pt>
                <c:pt idx="521">
                  <c:v>2.9196900746766299</c:v>
                </c:pt>
                <c:pt idx="522">
                  <c:v>4.92056474380355</c:v>
                </c:pt>
                <c:pt idx="523">
                  <c:v>2.92395825634439</c:v>
                </c:pt>
                <c:pt idx="524">
                  <c:v>1.9716025750612101</c:v>
                </c:pt>
                <c:pt idx="525">
                  <c:v>5.8623160044835796</c:v>
                </c:pt>
                <c:pt idx="526">
                  <c:v>1.97077563485679</c:v>
                </c:pt>
                <c:pt idx="527">
                  <c:v>2.93007266775439</c:v>
                </c:pt>
                <c:pt idx="528">
                  <c:v>5.8611676532793302</c:v>
                </c:pt>
                <c:pt idx="529">
                  <c:v>3.79145049490731</c:v>
                </c:pt>
                <c:pt idx="530">
                  <c:v>1.9303060613094201</c:v>
                </c:pt>
                <c:pt idx="531">
                  <c:v>5.7769791005609603</c:v>
                </c:pt>
                <c:pt idx="532">
                  <c:v>6.7679279595049904</c:v>
                </c:pt>
                <c:pt idx="533">
                  <c:v>3.8267636338518201</c:v>
                </c:pt>
                <c:pt idx="534">
                  <c:v>1.9451141507021199</c:v>
                </c:pt>
                <c:pt idx="535">
                  <c:v>3.9177468458890901</c:v>
                </c:pt>
                <c:pt idx="536">
                  <c:v>5.8836541772081699</c:v>
                </c:pt>
                <c:pt idx="537">
                  <c:v>4.8297961201606503</c:v>
                </c:pt>
                <c:pt idx="538">
                  <c:v>6.7535768329480197</c:v>
                </c:pt>
                <c:pt idx="539">
                  <c:v>1.9458915567681301</c:v>
                </c:pt>
                <c:pt idx="540">
                  <c:v>5.6739253364808304</c:v>
                </c:pt>
                <c:pt idx="541">
                  <c:v>1.95414446084834</c:v>
                </c:pt>
                <c:pt idx="542">
                  <c:v>7.6412860624231698</c:v>
                </c:pt>
                <c:pt idx="543">
                  <c:v>3.9057203651240999</c:v>
                </c:pt>
                <c:pt idx="544">
                  <c:v>3.8357667421722099</c:v>
                </c:pt>
                <c:pt idx="545">
                  <c:v>5.7695731650665998</c:v>
                </c:pt>
                <c:pt idx="546">
                  <c:v>6.8450331478535098</c:v>
                </c:pt>
                <c:pt idx="547">
                  <c:v>2.9359219261163898</c:v>
                </c:pt>
                <c:pt idx="548">
                  <c:v>2.8497318072931401</c:v>
                </c:pt>
                <c:pt idx="549">
                  <c:v>0.96925684601654005</c:v>
                </c:pt>
                <c:pt idx="550">
                  <c:v>4.85756965711077</c:v>
                </c:pt>
                <c:pt idx="551">
                  <c:v>4.8336001938457196</c:v>
                </c:pt>
                <c:pt idx="552">
                  <c:v>3.9025607902393098</c:v>
                </c:pt>
                <c:pt idx="553">
                  <c:v>5.8895556706449703</c:v>
                </c:pt>
                <c:pt idx="554">
                  <c:v>2.9245233333048599</c:v>
                </c:pt>
                <c:pt idx="555">
                  <c:v>3.86974689853953</c:v>
                </c:pt>
                <c:pt idx="556">
                  <c:v>3.9398245484862202</c:v>
                </c:pt>
                <c:pt idx="557">
                  <c:v>4.7984429177354402</c:v>
                </c:pt>
                <c:pt idx="558">
                  <c:v>2.8105373746946301</c:v>
                </c:pt>
                <c:pt idx="559">
                  <c:v>2.8939781262921098</c:v>
                </c:pt>
                <c:pt idx="560">
                  <c:v>4.89971203395383</c:v>
                </c:pt>
                <c:pt idx="561">
                  <c:v>2.9473487795100199</c:v>
                </c:pt>
                <c:pt idx="562">
                  <c:v>2.93655509909672</c:v>
                </c:pt>
                <c:pt idx="563">
                  <c:v>5.7578600685715804</c:v>
                </c:pt>
                <c:pt idx="564">
                  <c:v>4.7468214248670701</c:v>
                </c:pt>
                <c:pt idx="565">
                  <c:v>8.6973606807682593</c:v>
                </c:pt>
                <c:pt idx="566">
                  <c:v>3.8982287755540299</c:v>
                </c:pt>
                <c:pt idx="567">
                  <c:v>4.8600935391143398</c:v>
                </c:pt>
                <c:pt idx="568">
                  <c:v>3.86601946681794</c:v>
                </c:pt>
                <c:pt idx="569">
                  <c:v>12.4906587028023</c:v>
                </c:pt>
                <c:pt idx="570">
                  <c:v>2.7996254647718599</c:v>
                </c:pt>
                <c:pt idx="571">
                  <c:v>4.7332387567354699</c:v>
                </c:pt>
                <c:pt idx="572">
                  <c:v>5.70078121562769</c:v>
                </c:pt>
                <c:pt idx="573">
                  <c:v>0.95426981140391298</c:v>
                </c:pt>
                <c:pt idx="574">
                  <c:v>6.80650857520763</c:v>
                </c:pt>
                <c:pt idx="575">
                  <c:v>7.81581184482474</c:v>
                </c:pt>
                <c:pt idx="576">
                  <c:v>5.6970911306955498</c:v>
                </c:pt>
                <c:pt idx="577">
                  <c:v>6.8514110266976704</c:v>
                </c:pt>
                <c:pt idx="578">
                  <c:v>7.6988663051361099</c:v>
                </c:pt>
                <c:pt idx="579">
                  <c:v>7.78340233959063</c:v>
                </c:pt>
                <c:pt idx="580">
                  <c:v>6.7879085874113496</c:v>
                </c:pt>
                <c:pt idx="581">
                  <c:v>3.8557506423118899</c:v>
                </c:pt>
                <c:pt idx="582">
                  <c:v>1.8613009392303601</c:v>
                </c:pt>
                <c:pt idx="583">
                  <c:v>6.8211651210085602</c:v>
                </c:pt>
                <c:pt idx="584">
                  <c:v>3.9059748033469899</c:v>
                </c:pt>
                <c:pt idx="585">
                  <c:v>4.8909144818843897</c:v>
                </c:pt>
                <c:pt idx="586">
                  <c:v>4.8826861995359101</c:v>
                </c:pt>
                <c:pt idx="587">
                  <c:v>5.6814175673414704</c:v>
                </c:pt>
                <c:pt idx="588">
                  <c:v>5.6642200256728499</c:v>
                </c:pt>
                <c:pt idx="589">
                  <c:v>2.8989783631666302</c:v>
                </c:pt>
                <c:pt idx="590">
                  <c:v>1.9591998628703</c:v>
                </c:pt>
                <c:pt idx="591">
                  <c:v>2.9553574116647598</c:v>
                </c:pt>
                <c:pt idx="592">
                  <c:v>5.8139121825485001</c:v>
                </c:pt>
                <c:pt idx="593">
                  <c:v>2.8206039893831898</c:v>
                </c:pt>
                <c:pt idx="594">
                  <c:v>3.8765875655466102</c:v>
                </c:pt>
                <c:pt idx="595">
                  <c:v>7.7763687334182201</c:v>
                </c:pt>
                <c:pt idx="596">
                  <c:v>6.7122073092602896</c:v>
                </c:pt>
                <c:pt idx="597">
                  <c:v>1.8866849193017901</c:v>
                </c:pt>
                <c:pt idx="598">
                  <c:v>2.8536453870041099</c:v>
                </c:pt>
                <c:pt idx="599">
                  <c:v>3.91393983296211</c:v>
                </c:pt>
                <c:pt idx="600">
                  <c:v>4.8597367650745502</c:v>
                </c:pt>
                <c:pt idx="601">
                  <c:v>5.8552425065626803</c:v>
                </c:pt>
                <c:pt idx="602">
                  <c:v>1.97193011693764</c:v>
                </c:pt>
                <c:pt idx="603">
                  <c:v>5.7544461315075397</c:v>
                </c:pt>
                <c:pt idx="604">
                  <c:v>7.8455953958918903</c:v>
                </c:pt>
                <c:pt idx="605">
                  <c:v>3.9229077085050301</c:v>
                </c:pt>
                <c:pt idx="606">
                  <c:v>6.8561980451053701</c:v>
                </c:pt>
                <c:pt idx="607">
                  <c:v>4.8375946821073397</c:v>
                </c:pt>
                <c:pt idx="608">
                  <c:v>5.8052353849229403</c:v>
                </c:pt>
                <c:pt idx="609">
                  <c:v>1.9340472695862101</c:v>
                </c:pt>
                <c:pt idx="610">
                  <c:v>0.97222823592566499</c:v>
                </c:pt>
                <c:pt idx="611">
                  <c:v>4.9275880669337004</c:v>
                </c:pt>
                <c:pt idx="612">
                  <c:v>9.6259100319458106</c:v>
                </c:pt>
                <c:pt idx="613">
                  <c:v>4.7898628177647096</c:v>
                </c:pt>
                <c:pt idx="614">
                  <c:v>3.8885419719884999</c:v>
                </c:pt>
                <c:pt idx="615">
                  <c:v>2.9014908255234899</c:v>
                </c:pt>
                <c:pt idx="616">
                  <c:v>4.7436383902648496</c:v>
                </c:pt>
                <c:pt idx="617">
                  <c:v>1.9507768323416299</c:v>
                </c:pt>
                <c:pt idx="618">
                  <c:v>9.7448285358928803</c:v>
                </c:pt>
                <c:pt idx="619">
                  <c:v>8.7053281520273593</c:v>
                </c:pt>
                <c:pt idx="620">
                  <c:v>4.9089904586559197</c:v>
                </c:pt>
                <c:pt idx="621">
                  <c:v>1.9198701925453301</c:v>
                </c:pt>
                <c:pt idx="622">
                  <c:v>5.82297842304994</c:v>
                </c:pt>
                <c:pt idx="623">
                  <c:v>5.7878548887450396</c:v>
                </c:pt>
                <c:pt idx="624">
                  <c:v>1.92354853971817</c:v>
                </c:pt>
                <c:pt idx="625">
                  <c:v>2.9565135790942598</c:v>
                </c:pt>
                <c:pt idx="626">
                  <c:v>3.8795077257334798</c:v>
                </c:pt>
                <c:pt idx="627">
                  <c:v>3.9108714971154299</c:v>
                </c:pt>
                <c:pt idx="628">
                  <c:v>6.6577286492605401</c:v>
                </c:pt>
                <c:pt idx="629">
                  <c:v>6.7156237687179896</c:v>
                </c:pt>
                <c:pt idx="630">
                  <c:v>9.7065334439103204</c:v>
                </c:pt>
                <c:pt idx="631">
                  <c:v>1.90908491654016</c:v>
                </c:pt>
                <c:pt idx="632">
                  <c:v>7.7102067310054503</c:v>
                </c:pt>
                <c:pt idx="633">
                  <c:v>3.8325023838140102</c:v>
                </c:pt>
                <c:pt idx="634">
                  <c:v>10.6856773735304</c:v>
                </c:pt>
                <c:pt idx="635">
                  <c:v>1.85333403370882</c:v>
                </c:pt>
                <c:pt idx="636">
                  <c:v>0.98151887842126095</c:v>
                </c:pt>
                <c:pt idx="637">
                  <c:v>6.7490753631651499</c:v>
                </c:pt>
                <c:pt idx="638">
                  <c:v>1.9688635591886401</c:v>
                </c:pt>
                <c:pt idx="639">
                  <c:v>2.9046823365528698</c:v>
                </c:pt>
                <c:pt idx="640">
                  <c:v>2.8448868094035298</c:v>
                </c:pt>
                <c:pt idx="641">
                  <c:v>5.7725976862174599</c:v>
                </c:pt>
                <c:pt idx="642">
                  <c:v>3.84131400808376</c:v>
                </c:pt>
                <c:pt idx="643">
                  <c:v>3.8602533146715698</c:v>
                </c:pt>
                <c:pt idx="644">
                  <c:v>6.8149946709538298</c:v>
                </c:pt>
                <c:pt idx="645">
                  <c:v>2.9351242330383198</c:v>
                </c:pt>
                <c:pt idx="646">
                  <c:v>4.86598242534662</c:v>
                </c:pt>
                <c:pt idx="647">
                  <c:v>5.8820344156922397</c:v>
                </c:pt>
                <c:pt idx="648">
                  <c:v>4.79495258916086</c:v>
                </c:pt>
                <c:pt idx="649">
                  <c:v>4.8548605886023601</c:v>
                </c:pt>
                <c:pt idx="650">
                  <c:v>1.92531037462304</c:v>
                </c:pt>
                <c:pt idx="651">
                  <c:v>7.66191395219212</c:v>
                </c:pt>
                <c:pt idx="652">
                  <c:v>4.88905362841846</c:v>
                </c:pt>
                <c:pt idx="654">
                  <c:v>4.8952013494064603</c:v>
                </c:pt>
                <c:pt idx="655">
                  <c:v>4.8643350047174296</c:v>
                </c:pt>
                <c:pt idx="656">
                  <c:v>8.7552126699343003</c:v>
                </c:pt>
                <c:pt idx="657">
                  <c:v>6.7726166179932399</c:v>
                </c:pt>
                <c:pt idx="658">
                  <c:v>2.8905002606790999</c:v>
                </c:pt>
                <c:pt idx="659">
                  <c:v>7.6991351531884504</c:v>
                </c:pt>
                <c:pt idx="660">
                  <c:v>7.77847015454741</c:v>
                </c:pt>
                <c:pt idx="661">
                  <c:v>3.90284822763704</c:v>
                </c:pt>
                <c:pt idx="662">
                  <c:v>4.8853801066957496</c:v>
                </c:pt>
                <c:pt idx="663">
                  <c:v>4.7666891925656998</c:v>
                </c:pt>
                <c:pt idx="664">
                  <c:v>5.8024887634379896</c:v>
                </c:pt>
                <c:pt idx="665">
                  <c:v>4.77588938134204</c:v>
                </c:pt>
                <c:pt idx="666">
                  <c:v>4.8117495964664698</c:v>
                </c:pt>
                <c:pt idx="667">
                  <c:v>4.9068547909452596</c:v>
                </c:pt>
                <c:pt idx="668">
                  <c:v>7.7344271260710897</c:v>
                </c:pt>
                <c:pt idx="669">
                  <c:v>5.8478780969488202</c:v>
                </c:pt>
                <c:pt idx="670">
                  <c:v>4.8974731634277697</c:v>
                </c:pt>
                <c:pt idx="671">
                  <c:v>6.73308279392326</c:v>
                </c:pt>
                <c:pt idx="672">
                  <c:v>5.8651877185779799</c:v>
                </c:pt>
                <c:pt idx="673">
                  <c:v>3.9363889162029699</c:v>
                </c:pt>
                <c:pt idx="674">
                  <c:v>3.8171221692672499</c:v>
                </c:pt>
                <c:pt idx="675">
                  <c:v>10.6758046784773</c:v>
                </c:pt>
                <c:pt idx="676">
                  <c:v>9.7138388882835098</c:v>
                </c:pt>
                <c:pt idx="677">
                  <c:v>5.7722499833220802</c:v>
                </c:pt>
                <c:pt idx="678">
                  <c:v>4.8534516567255501</c:v>
                </c:pt>
                <c:pt idx="679">
                  <c:v>3.8825492696925799</c:v>
                </c:pt>
                <c:pt idx="680">
                  <c:v>3.9138735465424701</c:v>
                </c:pt>
                <c:pt idx="681">
                  <c:v>4.8359244590405597</c:v>
                </c:pt>
                <c:pt idx="682">
                  <c:v>4.8914219968483899</c:v>
                </c:pt>
                <c:pt idx="683">
                  <c:v>4.85689339723828</c:v>
                </c:pt>
                <c:pt idx="684">
                  <c:v>6.7470905337210496</c:v>
                </c:pt>
                <c:pt idx="685">
                  <c:v>2.9413788868116701</c:v>
                </c:pt>
                <c:pt idx="686">
                  <c:v>5.8532858119603803</c:v>
                </c:pt>
                <c:pt idx="687">
                  <c:v>2.9527961317381699</c:v>
                </c:pt>
                <c:pt idx="688">
                  <c:v>5.8269406675347897</c:v>
                </c:pt>
                <c:pt idx="689">
                  <c:v>6.8594175166710896</c:v>
                </c:pt>
                <c:pt idx="690">
                  <c:v>5.7916726665811202</c:v>
                </c:pt>
                <c:pt idx="691">
                  <c:v>6.78311910320281</c:v>
                </c:pt>
                <c:pt idx="692">
                  <c:v>1.96653765857728</c:v>
                </c:pt>
                <c:pt idx="693">
                  <c:v>4.8578052921841497</c:v>
                </c:pt>
                <c:pt idx="694">
                  <c:v>5.8269841036662102</c:v>
                </c:pt>
                <c:pt idx="695">
                  <c:v>5.7962794546879399</c:v>
                </c:pt>
                <c:pt idx="696">
                  <c:v>5.8247701367213898</c:v>
                </c:pt>
                <c:pt idx="697">
                  <c:v>3.9281857849979001</c:v>
                </c:pt>
                <c:pt idx="698">
                  <c:v>5.8305961563210502</c:v>
                </c:pt>
                <c:pt idx="699">
                  <c:v>1.92489724643833</c:v>
                </c:pt>
                <c:pt idx="700">
                  <c:v>4.86159591376469</c:v>
                </c:pt>
                <c:pt idx="701">
                  <c:v>5.8902607767582698</c:v>
                </c:pt>
                <c:pt idx="702">
                  <c:v>1.95862061812018</c:v>
                </c:pt>
                <c:pt idx="703">
                  <c:v>7.7344518734463596</c:v>
                </c:pt>
                <c:pt idx="704">
                  <c:v>4.7692977301601998</c:v>
                </c:pt>
                <c:pt idx="705">
                  <c:v>4.8556443874030197</c:v>
                </c:pt>
                <c:pt idx="706">
                  <c:v>5.8773916155230399</c:v>
                </c:pt>
                <c:pt idx="707">
                  <c:v>2.9034783811695899</c:v>
                </c:pt>
                <c:pt idx="708">
                  <c:v>9.7778296521451598</c:v>
                </c:pt>
                <c:pt idx="709">
                  <c:v>3.8571746236687501</c:v>
                </c:pt>
                <c:pt idx="710">
                  <c:v>4.8287640922747297</c:v>
                </c:pt>
                <c:pt idx="711">
                  <c:v>7.7801206973702497</c:v>
                </c:pt>
                <c:pt idx="712">
                  <c:v>8.7823002884127792</c:v>
                </c:pt>
                <c:pt idx="713">
                  <c:v>3.9361301625184599</c:v>
                </c:pt>
                <c:pt idx="714">
                  <c:v>7.7769781996317198</c:v>
                </c:pt>
                <c:pt idx="715">
                  <c:v>4.8678329982265698</c:v>
                </c:pt>
                <c:pt idx="716">
                  <c:v>11.664133075530501</c:v>
                </c:pt>
                <c:pt idx="717">
                  <c:v>3.87665322418755</c:v>
                </c:pt>
                <c:pt idx="718">
                  <c:v>5.8261655178660998</c:v>
                </c:pt>
                <c:pt idx="719">
                  <c:v>4.9088801366144601</c:v>
                </c:pt>
                <c:pt idx="720">
                  <c:v>5.8262585555561301</c:v>
                </c:pt>
                <c:pt idx="721">
                  <c:v>2.9042967022196202</c:v>
                </c:pt>
                <c:pt idx="722">
                  <c:v>7.8244562637794903</c:v>
                </c:pt>
                <c:pt idx="723">
                  <c:v>12.5078153851134</c:v>
                </c:pt>
                <c:pt idx="724">
                  <c:v>6.7833496376164302</c:v>
                </c:pt>
                <c:pt idx="725">
                  <c:v>6.76295199396563</c:v>
                </c:pt>
                <c:pt idx="726">
                  <c:v>8.7333166290003206</c:v>
                </c:pt>
                <c:pt idx="727">
                  <c:v>4.8204142088308997</c:v>
                </c:pt>
                <c:pt idx="728">
                  <c:v>8.7585544086697702</c:v>
                </c:pt>
                <c:pt idx="729">
                  <c:v>9.7453736592875302</c:v>
                </c:pt>
                <c:pt idx="730">
                  <c:v>17.482526851319601</c:v>
                </c:pt>
                <c:pt idx="731">
                  <c:v>35.045821128889301</c:v>
                </c:pt>
                <c:pt idx="732">
                  <c:v>103.97282717984601</c:v>
                </c:pt>
                <c:pt idx="733">
                  <c:v>106.75209796079</c:v>
                </c:pt>
                <c:pt idx="734">
                  <c:v>96.487294710393599</c:v>
                </c:pt>
                <c:pt idx="735">
                  <c:v>91.267536608536702</c:v>
                </c:pt>
                <c:pt idx="736">
                  <c:v>86.472495419810897</c:v>
                </c:pt>
                <c:pt idx="737">
                  <c:v>82.903133082903594</c:v>
                </c:pt>
                <c:pt idx="738">
                  <c:v>79.947354783461194</c:v>
                </c:pt>
                <c:pt idx="739">
                  <c:v>90.415269718240907</c:v>
                </c:pt>
                <c:pt idx="740">
                  <c:v>77.783928326319696</c:v>
                </c:pt>
                <c:pt idx="741">
                  <c:v>84.243080290025105</c:v>
                </c:pt>
                <c:pt idx="742">
                  <c:v>70.060709126372799</c:v>
                </c:pt>
                <c:pt idx="743">
                  <c:v>49.693022328705297</c:v>
                </c:pt>
                <c:pt idx="744">
                  <c:v>64.238793045235099</c:v>
                </c:pt>
                <c:pt idx="745">
                  <c:v>69.026068410807895</c:v>
                </c:pt>
                <c:pt idx="746">
                  <c:v>64.966692060209795</c:v>
                </c:pt>
                <c:pt idx="747">
                  <c:v>65.082733690728404</c:v>
                </c:pt>
                <c:pt idx="748">
                  <c:v>57.123501911752498</c:v>
                </c:pt>
                <c:pt idx="749">
                  <c:v>58.491975309256297</c:v>
                </c:pt>
                <c:pt idx="750">
                  <c:v>56.456362255429802</c:v>
                </c:pt>
                <c:pt idx="751">
                  <c:v>62.899972818639</c:v>
                </c:pt>
                <c:pt idx="752">
                  <c:v>70.852597901311796</c:v>
                </c:pt>
                <c:pt idx="753">
                  <c:v>60.3031365021778</c:v>
                </c:pt>
                <c:pt idx="754">
                  <c:v>65.280618062054799</c:v>
                </c:pt>
                <c:pt idx="755">
                  <c:v>67.175285505633397</c:v>
                </c:pt>
                <c:pt idx="756">
                  <c:v>55.339137293193197</c:v>
                </c:pt>
                <c:pt idx="757">
                  <c:v>45.6291588637188</c:v>
                </c:pt>
                <c:pt idx="758">
                  <c:v>52.307974760051998</c:v>
                </c:pt>
                <c:pt idx="759">
                  <c:v>64.221536792094994</c:v>
                </c:pt>
                <c:pt idx="760">
                  <c:v>64.951830186965495</c:v>
                </c:pt>
                <c:pt idx="761">
                  <c:v>60.292955671526897</c:v>
                </c:pt>
                <c:pt idx="762">
                  <c:v>46.538164923229303</c:v>
                </c:pt>
                <c:pt idx="763">
                  <c:v>48.558548198757798</c:v>
                </c:pt>
                <c:pt idx="764">
                  <c:v>48.5687971001392</c:v>
                </c:pt>
                <c:pt idx="765">
                  <c:v>53.447330993554502</c:v>
                </c:pt>
                <c:pt idx="766">
                  <c:v>47.609565833495203</c:v>
                </c:pt>
                <c:pt idx="767">
                  <c:v>60.202241987145896</c:v>
                </c:pt>
                <c:pt idx="768">
                  <c:v>49.561787017510397</c:v>
                </c:pt>
                <c:pt idx="769">
                  <c:v>50.549042752520798</c:v>
                </c:pt>
                <c:pt idx="770">
                  <c:v>49.417233691283698</c:v>
                </c:pt>
                <c:pt idx="771">
                  <c:v>47.688938059519998</c:v>
                </c:pt>
                <c:pt idx="772">
                  <c:v>47.963814419917</c:v>
                </c:pt>
                <c:pt idx="773">
                  <c:v>58.450020704594202</c:v>
                </c:pt>
                <c:pt idx="774">
                  <c:v>48.735041925151101</c:v>
                </c:pt>
                <c:pt idx="775">
                  <c:v>54.621178111041502</c:v>
                </c:pt>
                <c:pt idx="776">
                  <c:v>50.556292363152103</c:v>
                </c:pt>
                <c:pt idx="777">
                  <c:v>50.612341226030701</c:v>
                </c:pt>
                <c:pt idx="778">
                  <c:v>47.584645986514502</c:v>
                </c:pt>
                <c:pt idx="779">
                  <c:v>62.145841995284201</c:v>
                </c:pt>
                <c:pt idx="780">
                  <c:v>43.0032803530557</c:v>
                </c:pt>
                <c:pt idx="781">
                  <c:v>50.6670110980427</c:v>
                </c:pt>
                <c:pt idx="782">
                  <c:v>67.166689532145696</c:v>
                </c:pt>
                <c:pt idx="783">
                  <c:v>43.842236139238103</c:v>
                </c:pt>
                <c:pt idx="784">
                  <c:v>72.9009154649154</c:v>
                </c:pt>
                <c:pt idx="785">
                  <c:v>43.812120989997602</c:v>
                </c:pt>
                <c:pt idx="786">
                  <c:v>55.402487617450298</c:v>
                </c:pt>
                <c:pt idx="787">
                  <c:v>44.9086651613218</c:v>
                </c:pt>
                <c:pt idx="788">
                  <c:v>45.799167223707002</c:v>
                </c:pt>
                <c:pt idx="789">
                  <c:v>50.7320794716412</c:v>
                </c:pt>
                <c:pt idx="790">
                  <c:v>49.591637551098003</c:v>
                </c:pt>
                <c:pt idx="791">
                  <c:v>47.583807498670801</c:v>
                </c:pt>
                <c:pt idx="792">
                  <c:v>55.3659398990686</c:v>
                </c:pt>
                <c:pt idx="793">
                  <c:v>49.576040695766601</c:v>
                </c:pt>
                <c:pt idx="794">
                  <c:v>57.296109080801202</c:v>
                </c:pt>
                <c:pt idx="795">
                  <c:v>57.171284774642501</c:v>
                </c:pt>
                <c:pt idx="796">
                  <c:v>46.717967983786501</c:v>
                </c:pt>
                <c:pt idx="797">
                  <c:v>42.669769016600398</c:v>
                </c:pt>
                <c:pt idx="798">
                  <c:v>48.830910729836198</c:v>
                </c:pt>
                <c:pt idx="799">
                  <c:v>51.518924419755102</c:v>
                </c:pt>
                <c:pt idx="800">
                  <c:v>46.803034544019198</c:v>
                </c:pt>
                <c:pt idx="801">
                  <c:v>36.933965810347402</c:v>
                </c:pt>
                <c:pt idx="802">
                  <c:v>61.203421484767297</c:v>
                </c:pt>
                <c:pt idx="803">
                  <c:v>44.706249444543502</c:v>
                </c:pt>
                <c:pt idx="804">
                  <c:v>50.385519709271897</c:v>
                </c:pt>
                <c:pt idx="805">
                  <c:v>39.927267581903102</c:v>
                </c:pt>
                <c:pt idx="806">
                  <c:v>43.777965223188197</c:v>
                </c:pt>
                <c:pt idx="807">
                  <c:v>34.047306249440503</c:v>
                </c:pt>
                <c:pt idx="808">
                  <c:v>47.690224393585403</c:v>
                </c:pt>
                <c:pt idx="809">
                  <c:v>49.5881580434881</c:v>
                </c:pt>
                <c:pt idx="810">
                  <c:v>31.205105103757599</c:v>
                </c:pt>
                <c:pt idx="811">
                  <c:v>40.078867472991298</c:v>
                </c:pt>
                <c:pt idx="812">
                  <c:v>41.842610410064701</c:v>
                </c:pt>
                <c:pt idx="813">
                  <c:v>44.777335847618502</c:v>
                </c:pt>
                <c:pt idx="814">
                  <c:v>38.920100204252797</c:v>
                </c:pt>
                <c:pt idx="815">
                  <c:v>54.238592490232001</c:v>
                </c:pt>
                <c:pt idx="816">
                  <c:v>43.965608059562904</c:v>
                </c:pt>
                <c:pt idx="817">
                  <c:v>35.962027946249897</c:v>
                </c:pt>
                <c:pt idx="818">
                  <c:v>32.990448359708701</c:v>
                </c:pt>
                <c:pt idx="819">
                  <c:v>39.882039866066101</c:v>
                </c:pt>
                <c:pt idx="820">
                  <c:v>39.845621070277801</c:v>
                </c:pt>
                <c:pt idx="821">
                  <c:v>42.861376126162497</c:v>
                </c:pt>
                <c:pt idx="822">
                  <c:v>33.069785367045696</c:v>
                </c:pt>
                <c:pt idx="823">
                  <c:v>48.592688856113703</c:v>
                </c:pt>
                <c:pt idx="824">
                  <c:v>39.976815888299001</c:v>
                </c:pt>
                <c:pt idx="825">
                  <c:v>48.634745831281599</c:v>
                </c:pt>
                <c:pt idx="826">
                  <c:v>46.777975556174198</c:v>
                </c:pt>
                <c:pt idx="827">
                  <c:v>33.040802603715598</c:v>
                </c:pt>
                <c:pt idx="828">
                  <c:v>29.331283707881401</c:v>
                </c:pt>
                <c:pt idx="829">
                  <c:v>38.025930652120898</c:v>
                </c:pt>
                <c:pt idx="830">
                  <c:v>48.718656552292202</c:v>
                </c:pt>
                <c:pt idx="831">
                  <c:v>40.948824590414603</c:v>
                </c:pt>
                <c:pt idx="832">
                  <c:v>42.814866073758502</c:v>
                </c:pt>
                <c:pt idx="833">
                  <c:v>35.080101319824401</c:v>
                </c:pt>
                <c:pt idx="834">
                  <c:v>37.1050529141325</c:v>
                </c:pt>
                <c:pt idx="835">
                  <c:v>30.140801115693201</c:v>
                </c:pt>
                <c:pt idx="836">
                  <c:v>18.517008380276899</c:v>
                </c:pt>
                <c:pt idx="837">
                  <c:v>38.003017353776002</c:v>
                </c:pt>
                <c:pt idx="838">
                  <c:v>41.9513344424428</c:v>
                </c:pt>
                <c:pt idx="839">
                  <c:v>40.927385900736098</c:v>
                </c:pt>
                <c:pt idx="840">
                  <c:v>31.200110598760599</c:v>
                </c:pt>
                <c:pt idx="841">
                  <c:v>32.1980860286507</c:v>
                </c:pt>
                <c:pt idx="842">
                  <c:v>33.985569095880301</c:v>
                </c:pt>
                <c:pt idx="843">
                  <c:v>33.0572425590763</c:v>
                </c:pt>
                <c:pt idx="844">
                  <c:v>35.8815037750825</c:v>
                </c:pt>
                <c:pt idx="845">
                  <c:v>36.061618560773503</c:v>
                </c:pt>
                <c:pt idx="846">
                  <c:v>31.912182382923799</c:v>
                </c:pt>
                <c:pt idx="847">
                  <c:v>35.100089095166801</c:v>
                </c:pt>
                <c:pt idx="848">
                  <c:v>40.918376596925597</c:v>
                </c:pt>
                <c:pt idx="849">
                  <c:v>38.906395812504798</c:v>
                </c:pt>
                <c:pt idx="850">
                  <c:v>35.087664422478603</c:v>
                </c:pt>
                <c:pt idx="851">
                  <c:v>39.835110794860697</c:v>
                </c:pt>
                <c:pt idx="852">
                  <c:v>35.9535200349668</c:v>
                </c:pt>
                <c:pt idx="853">
                  <c:v>31.223478194238002</c:v>
                </c:pt>
                <c:pt idx="854">
                  <c:v>31.195428556494001</c:v>
                </c:pt>
                <c:pt idx="855">
                  <c:v>39.0322908629309</c:v>
                </c:pt>
                <c:pt idx="856">
                  <c:v>32.225112817476301</c:v>
                </c:pt>
                <c:pt idx="857">
                  <c:v>32.881019415302603</c:v>
                </c:pt>
                <c:pt idx="858">
                  <c:v>40.992308984906103</c:v>
                </c:pt>
                <c:pt idx="859">
                  <c:v>26.382978840365499</c:v>
                </c:pt>
                <c:pt idx="860">
                  <c:v>40.752490468032903</c:v>
                </c:pt>
                <c:pt idx="861">
                  <c:v>31.265176316384402</c:v>
                </c:pt>
                <c:pt idx="862">
                  <c:v>34.090185560360297</c:v>
                </c:pt>
                <c:pt idx="863">
                  <c:v>35.080739279724497</c:v>
                </c:pt>
                <c:pt idx="864">
                  <c:v>43.769895796622599</c:v>
                </c:pt>
                <c:pt idx="865">
                  <c:v>38.961119059934703</c:v>
                </c:pt>
                <c:pt idx="866">
                  <c:v>38.996284562419802</c:v>
                </c:pt>
                <c:pt idx="867">
                  <c:v>42.837192167437898</c:v>
                </c:pt>
                <c:pt idx="868">
                  <c:v>32.242675822685797</c:v>
                </c:pt>
                <c:pt idx="869">
                  <c:v>26.405848658228098</c:v>
                </c:pt>
                <c:pt idx="870">
                  <c:v>36.975844446023103</c:v>
                </c:pt>
                <c:pt idx="871">
                  <c:v>34.170271446431897</c:v>
                </c:pt>
                <c:pt idx="872">
                  <c:v>33.174674112794897</c:v>
                </c:pt>
                <c:pt idx="873">
                  <c:v>39.047543020409499</c:v>
                </c:pt>
                <c:pt idx="874">
                  <c:v>33.177879520490698</c:v>
                </c:pt>
                <c:pt idx="875">
                  <c:v>23.303298171405999</c:v>
                </c:pt>
                <c:pt idx="876">
                  <c:v>30.202522629925699</c:v>
                </c:pt>
                <c:pt idx="877">
                  <c:v>36.092032471455802</c:v>
                </c:pt>
                <c:pt idx="878">
                  <c:v>43.972525052555298</c:v>
                </c:pt>
                <c:pt idx="879">
                  <c:v>37.012420331701101</c:v>
                </c:pt>
                <c:pt idx="880">
                  <c:v>43.062963368345898</c:v>
                </c:pt>
                <c:pt idx="881">
                  <c:v>41.864607342504101</c:v>
                </c:pt>
                <c:pt idx="882">
                  <c:v>21.458305116872399</c:v>
                </c:pt>
                <c:pt idx="883">
                  <c:v>31.176872507861798</c:v>
                </c:pt>
                <c:pt idx="884">
                  <c:v>24.331660211312101</c:v>
                </c:pt>
                <c:pt idx="885">
                  <c:v>40.0282180562089</c:v>
                </c:pt>
                <c:pt idx="886">
                  <c:v>23.3230351055442</c:v>
                </c:pt>
                <c:pt idx="887">
                  <c:v>32.902110357113401</c:v>
                </c:pt>
                <c:pt idx="888">
                  <c:v>31.2965702765791</c:v>
                </c:pt>
                <c:pt idx="889">
                  <c:v>29.309308646620899</c:v>
                </c:pt>
                <c:pt idx="890">
                  <c:v>27.356870391796299</c:v>
                </c:pt>
                <c:pt idx="891">
                  <c:v>28.2391080379406</c:v>
                </c:pt>
                <c:pt idx="892">
                  <c:v>37.033285215872098</c:v>
                </c:pt>
                <c:pt idx="893">
                  <c:v>35.169892101895599</c:v>
                </c:pt>
                <c:pt idx="894">
                  <c:v>32.997517985305002</c:v>
                </c:pt>
                <c:pt idx="895">
                  <c:v>27.2918268168327</c:v>
                </c:pt>
                <c:pt idx="896">
                  <c:v>38.122940241326098</c:v>
                </c:pt>
                <c:pt idx="897">
                  <c:v>30.157210084964898</c:v>
                </c:pt>
                <c:pt idx="898">
                  <c:v>31.203797072750799</c:v>
                </c:pt>
                <c:pt idx="899">
                  <c:v>39.8352402580309</c:v>
                </c:pt>
                <c:pt idx="900">
                  <c:v>40.955914023338899</c:v>
                </c:pt>
                <c:pt idx="901">
                  <c:v>39.967991444978502</c:v>
                </c:pt>
                <c:pt idx="902">
                  <c:v>23.477968909005501</c:v>
                </c:pt>
                <c:pt idx="903">
                  <c:v>35.2084841839822</c:v>
                </c:pt>
                <c:pt idx="904">
                  <c:v>25.365492132570001</c:v>
                </c:pt>
                <c:pt idx="905">
                  <c:v>35.194589120063597</c:v>
                </c:pt>
                <c:pt idx="906">
                  <c:v>30.205809758354501</c:v>
                </c:pt>
                <c:pt idx="907">
                  <c:v>32.255551864028902</c:v>
                </c:pt>
                <c:pt idx="908">
                  <c:v>25.410778058296099</c:v>
                </c:pt>
                <c:pt idx="909">
                  <c:v>30.2762100773047</c:v>
                </c:pt>
                <c:pt idx="910">
                  <c:v>19.4616295766597</c:v>
                </c:pt>
                <c:pt idx="911">
                  <c:v>28.244720662571599</c:v>
                </c:pt>
                <c:pt idx="912">
                  <c:v>28.261430266881899</c:v>
                </c:pt>
                <c:pt idx="913">
                  <c:v>26.253463422987799</c:v>
                </c:pt>
                <c:pt idx="914">
                  <c:v>25.321393393205401</c:v>
                </c:pt>
                <c:pt idx="915">
                  <c:v>30.298376453727901</c:v>
                </c:pt>
                <c:pt idx="916">
                  <c:v>32.101832079647401</c:v>
                </c:pt>
                <c:pt idx="917">
                  <c:v>31.124482203180602</c:v>
                </c:pt>
                <c:pt idx="918">
                  <c:v>30.1079141741759</c:v>
                </c:pt>
                <c:pt idx="919">
                  <c:v>44.848995081718101</c:v>
                </c:pt>
                <c:pt idx="920">
                  <c:v>35.0241620770447</c:v>
                </c:pt>
                <c:pt idx="921">
                  <c:v>31.2642039094209</c:v>
                </c:pt>
                <c:pt idx="922">
                  <c:v>33.137174727684098</c:v>
                </c:pt>
                <c:pt idx="923">
                  <c:v>30.2088211797351</c:v>
                </c:pt>
                <c:pt idx="924">
                  <c:v>25.272652531731399</c:v>
                </c:pt>
                <c:pt idx="925">
                  <c:v>19.5141194088201</c:v>
                </c:pt>
                <c:pt idx="926">
                  <c:v>35.121826846121103</c:v>
                </c:pt>
                <c:pt idx="927">
                  <c:v>37.0316353816606</c:v>
                </c:pt>
                <c:pt idx="928">
                  <c:v>25.3437227759423</c:v>
                </c:pt>
                <c:pt idx="929">
                  <c:v>34.118395591412401</c:v>
                </c:pt>
                <c:pt idx="930">
                  <c:v>25.2793530652817</c:v>
                </c:pt>
                <c:pt idx="931">
                  <c:v>43.860396172679799</c:v>
                </c:pt>
                <c:pt idx="932">
                  <c:v>28.223488652631801</c:v>
                </c:pt>
                <c:pt idx="933">
                  <c:v>20.4583663915807</c:v>
                </c:pt>
                <c:pt idx="934">
                  <c:v>36.0826315490974</c:v>
                </c:pt>
                <c:pt idx="935">
                  <c:v>33.2196221297514</c:v>
                </c:pt>
                <c:pt idx="936">
                  <c:v>29.233401811834799</c:v>
                </c:pt>
                <c:pt idx="937">
                  <c:v>33.1123103846124</c:v>
                </c:pt>
                <c:pt idx="938">
                  <c:v>23.416701918101101</c:v>
                </c:pt>
                <c:pt idx="939">
                  <c:v>30.2792567650623</c:v>
                </c:pt>
                <c:pt idx="940">
                  <c:v>39.015445507616597</c:v>
                </c:pt>
                <c:pt idx="941">
                  <c:v>34.144020566339897</c:v>
                </c:pt>
                <c:pt idx="942">
                  <c:v>38.1557359225203</c:v>
                </c:pt>
                <c:pt idx="943">
                  <c:v>24.324705078257502</c:v>
                </c:pt>
                <c:pt idx="944">
                  <c:v>27.144448479788899</c:v>
                </c:pt>
                <c:pt idx="945">
                  <c:v>31.302402343641798</c:v>
                </c:pt>
                <c:pt idx="946">
                  <c:v>24.358068514624598</c:v>
                </c:pt>
                <c:pt idx="947">
                  <c:v>33.114113403966499</c:v>
                </c:pt>
                <c:pt idx="948">
                  <c:v>31.238797649335201</c:v>
                </c:pt>
                <c:pt idx="949">
                  <c:v>29.214944082552599</c:v>
                </c:pt>
                <c:pt idx="950">
                  <c:v>28.309038414793399</c:v>
                </c:pt>
                <c:pt idx="951">
                  <c:v>37.1254593631052</c:v>
                </c:pt>
                <c:pt idx="952">
                  <c:v>27.313264515067601</c:v>
                </c:pt>
                <c:pt idx="953">
                  <c:v>24.4148843935081</c:v>
                </c:pt>
                <c:pt idx="954">
                  <c:v>26.320630885096602</c:v>
                </c:pt>
                <c:pt idx="955">
                  <c:v>29.310337113286302</c:v>
                </c:pt>
                <c:pt idx="956">
                  <c:v>33.258667536460003</c:v>
                </c:pt>
                <c:pt idx="957">
                  <c:v>30.346552277309598</c:v>
                </c:pt>
                <c:pt idx="958">
                  <c:v>32.141781558030502</c:v>
                </c:pt>
                <c:pt idx="959">
                  <c:v>32.2979100795188</c:v>
                </c:pt>
                <c:pt idx="960">
                  <c:v>22.486263660045701</c:v>
                </c:pt>
                <c:pt idx="961">
                  <c:v>26.353860833453801</c:v>
                </c:pt>
                <c:pt idx="962">
                  <c:v>29.253676578352799</c:v>
                </c:pt>
                <c:pt idx="963">
                  <c:v>28.403421178051001</c:v>
                </c:pt>
                <c:pt idx="964">
                  <c:v>26.3686956748051</c:v>
                </c:pt>
                <c:pt idx="965">
                  <c:v>17.532483711003</c:v>
                </c:pt>
                <c:pt idx="966">
                  <c:v>29.244265785699898</c:v>
                </c:pt>
                <c:pt idx="967">
                  <c:v>15.6630020289487</c:v>
                </c:pt>
                <c:pt idx="968">
                  <c:v>23.481515967580702</c:v>
                </c:pt>
                <c:pt idx="969">
                  <c:v>35.194410797039097</c:v>
                </c:pt>
                <c:pt idx="970">
                  <c:v>31.169789895368702</c:v>
                </c:pt>
                <c:pt idx="971">
                  <c:v>24.391415001214401</c:v>
                </c:pt>
                <c:pt idx="972">
                  <c:v>40.002576861723497</c:v>
                </c:pt>
                <c:pt idx="973">
                  <c:v>23.4020504792114</c:v>
                </c:pt>
                <c:pt idx="974">
                  <c:v>27.293104635835999</c:v>
                </c:pt>
                <c:pt idx="975">
                  <c:v>32.255440284453996</c:v>
                </c:pt>
                <c:pt idx="976">
                  <c:v>39.058623030560099</c:v>
                </c:pt>
                <c:pt idx="977">
                  <c:v>32.291253438055897</c:v>
                </c:pt>
                <c:pt idx="978">
                  <c:v>31.2871270738706</c:v>
                </c:pt>
                <c:pt idx="979">
                  <c:v>24.405411801244501</c:v>
                </c:pt>
                <c:pt idx="980">
                  <c:v>28.2499825573456</c:v>
                </c:pt>
                <c:pt idx="981">
                  <c:v>30.365277520481801</c:v>
                </c:pt>
                <c:pt idx="982">
                  <c:v>23.490603435091302</c:v>
                </c:pt>
                <c:pt idx="983">
                  <c:v>36.139224565835299</c:v>
                </c:pt>
                <c:pt idx="984">
                  <c:v>29.276584704428799</c:v>
                </c:pt>
                <c:pt idx="985">
                  <c:v>32.268347060036199</c:v>
                </c:pt>
                <c:pt idx="986">
                  <c:v>26.420164323467102</c:v>
                </c:pt>
                <c:pt idx="987">
                  <c:v>22.442332745920002</c:v>
                </c:pt>
                <c:pt idx="988">
                  <c:v>24.459283248231099</c:v>
                </c:pt>
                <c:pt idx="989">
                  <c:v>29.343095726541399</c:v>
                </c:pt>
                <c:pt idx="990">
                  <c:v>34.045471017181598</c:v>
                </c:pt>
                <c:pt idx="991">
                  <c:v>28.230320877603599</c:v>
                </c:pt>
                <c:pt idx="992">
                  <c:v>34.1424440443488</c:v>
                </c:pt>
                <c:pt idx="993">
                  <c:v>26.448641723090599</c:v>
                </c:pt>
                <c:pt idx="994">
                  <c:v>32.161442635932701</c:v>
                </c:pt>
                <c:pt idx="995">
                  <c:v>23.537940097977799</c:v>
                </c:pt>
                <c:pt idx="996">
                  <c:v>26.452761882423498</c:v>
                </c:pt>
                <c:pt idx="997">
                  <c:v>26.408508608837501</c:v>
                </c:pt>
                <c:pt idx="998">
                  <c:v>23.412685070345599</c:v>
                </c:pt>
                <c:pt idx="999">
                  <c:v>20.5380392676593</c:v>
                </c:pt>
                <c:pt idx="1000">
                  <c:v>21.464663302736898</c:v>
                </c:pt>
                <c:pt idx="1001">
                  <c:v>29.262399374687401</c:v>
                </c:pt>
                <c:pt idx="1002">
                  <c:v>27.380128144967301</c:v>
                </c:pt>
                <c:pt idx="1003">
                  <c:v>24.385380733980799</c:v>
                </c:pt>
                <c:pt idx="1004">
                  <c:v>25.4516415510085</c:v>
                </c:pt>
                <c:pt idx="1005">
                  <c:v>32.184801675538999</c:v>
                </c:pt>
                <c:pt idx="1006">
                  <c:v>21.469680131421399</c:v>
                </c:pt>
                <c:pt idx="1007">
                  <c:v>32.201359164459298</c:v>
                </c:pt>
                <c:pt idx="1008">
                  <c:v>27.340476723204102</c:v>
                </c:pt>
                <c:pt idx="1009">
                  <c:v>15.687043304080699</c:v>
                </c:pt>
                <c:pt idx="1010">
                  <c:v>18.559014722298901</c:v>
                </c:pt>
                <c:pt idx="1011">
                  <c:v>25.3415550471688</c:v>
                </c:pt>
                <c:pt idx="1012">
                  <c:v>23.515072494166599</c:v>
                </c:pt>
                <c:pt idx="1013">
                  <c:v>29.292798166603301</c:v>
                </c:pt>
                <c:pt idx="1014">
                  <c:v>25.4469535929682</c:v>
                </c:pt>
                <c:pt idx="1015">
                  <c:v>30.2753387179744</c:v>
                </c:pt>
                <c:pt idx="1016">
                  <c:v>13.630010931732199</c:v>
                </c:pt>
                <c:pt idx="1017">
                  <c:v>24.379677126755801</c:v>
                </c:pt>
                <c:pt idx="1018">
                  <c:v>30.213278095833399</c:v>
                </c:pt>
                <c:pt idx="1019">
                  <c:v>30.301430887039899</c:v>
                </c:pt>
                <c:pt idx="1020">
                  <c:v>26.385487911308299</c:v>
                </c:pt>
                <c:pt idx="1021">
                  <c:v>22.4830234740215</c:v>
                </c:pt>
                <c:pt idx="1022">
                  <c:v>25.4724118223609</c:v>
                </c:pt>
                <c:pt idx="1023">
                  <c:v>25.377800789102999</c:v>
                </c:pt>
                <c:pt idx="1024">
                  <c:v>25.407689519338401</c:v>
                </c:pt>
                <c:pt idx="1025">
                  <c:v>30.2718684771699</c:v>
                </c:pt>
                <c:pt idx="1026">
                  <c:v>26.342491216211801</c:v>
                </c:pt>
                <c:pt idx="1027">
                  <c:v>26.435738108169399</c:v>
                </c:pt>
                <c:pt idx="1028">
                  <c:v>31.337090094585701</c:v>
                </c:pt>
                <c:pt idx="1029">
                  <c:v>17.566867630855</c:v>
                </c:pt>
                <c:pt idx="1030">
                  <c:v>23.4321010126679</c:v>
                </c:pt>
                <c:pt idx="1031">
                  <c:v>24.479364647043798</c:v>
                </c:pt>
                <c:pt idx="1032">
                  <c:v>30.3009342591555</c:v>
                </c:pt>
                <c:pt idx="1033">
                  <c:v>20.466567094185901</c:v>
                </c:pt>
                <c:pt idx="1034">
                  <c:v>28.3324255515851</c:v>
                </c:pt>
                <c:pt idx="1035">
                  <c:v>22.490833930744301</c:v>
                </c:pt>
                <c:pt idx="1036">
                  <c:v>25.437783478692701</c:v>
                </c:pt>
                <c:pt idx="1037">
                  <c:v>25.429962331557999</c:v>
                </c:pt>
                <c:pt idx="1038">
                  <c:v>23.454757503452502</c:v>
                </c:pt>
                <c:pt idx="1039">
                  <c:v>19.548997799377201</c:v>
                </c:pt>
                <c:pt idx="1040">
                  <c:v>25.429340285508701</c:v>
                </c:pt>
                <c:pt idx="1041">
                  <c:v>23.4193469520715</c:v>
                </c:pt>
                <c:pt idx="1042">
                  <c:v>25.408270956674201</c:v>
                </c:pt>
                <c:pt idx="1043">
                  <c:v>27.349267263139499</c:v>
                </c:pt>
                <c:pt idx="1044">
                  <c:v>25.4097602160893</c:v>
                </c:pt>
                <c:pt idx="1045">
                  <c:v>23.473155613140602</c:v>
                </c:pt>
                <c:pt idx="1046">
                  <c:v>32.279545771147902</c:v>
                </c:pt>
                <c:pt idx="1047">
                  <c:v>34.193029523371301</c:v>
                </c:pt>
                <c:pt idx="1048">
                  <c:v>22.470190308665401</c:v>
                </c:pt>
                <c:pt idx="1049">
                  <c:v>26.315523196586</c:v>
                </c:pt>
                <c:pt idx="1050">
                  <c:v>22.440701216234</c:v>
                </c:pt>
                <c:pt idx="1051">
                  <c:v>25.3894974482123</c:v>
                </c:pt>
                <c:pt idx="1052">
                  <c:v>20.434027800651201</c:v>
                </c:pt>
                <c:pt idx="1053">
                  <c:v>24.421673397367901</c:v>
                </c:pt>
                <c:pt idx="1054">
                  <c:v>20.535467487096</c:v>
                </c:pt>
                <c:pt idx="1055">
                  <c:v>17.581589047758399</c:v>
                </c:pt>
                <c:pt idx="1056">
                  <c:v>27.373751355731802</c:v>
                </c:pt>
                <c:pt idx="1057">
                  <c:v>28.330177926015502</c:v>
                </c:pt>
                <c:pt idx="1058">
                  <c:v>22.352541432907199</c:v>
                </c:pt>
                <c:pt idx="1059">
                  <c:v>26.398672664439001</c:v>
                </c:pt>
                <c:pt idx="1060">
                  <c:v>25.419561232724099</c:v>
                </c:pt>
                <c:pt idx="1061">
                  <c:v>19.552239337573599</c:v>
                </c:pt>
                <c:pt idx="1062">
                  <c:v>27.375303636574401</c:v>
                </c:pt>
                <c:pt idx="1063">
                  <c:v>24.4683482631484</c:v>
                </c:pt>
                <c:pt idx="1064">
                  <c:v>28.3137540139689</c:v>
                </c:pt>
                <c:pt idx="1065">
                  <c:v>31.311194855667399</c:v>
                </c:pt>
                <c:pt idx="1066">
                  <c:v>32.281873957289697</c:v>
                </c:pt>
                <c:pt idx="1067">
                  <c:v>28.371739918905</c:v>
                </c:pt>
                <c:pt idx="1068">
                  <c:v>27.373253276842402</c:v>
                </c:pt>
                <c:pt idx="1069">
                  <c:v>29.351302240972199</c:v>
                </c:pt>
                <c:pt idx="1070">
                  <c:v>27.263115576091899</c:v>
                </c:pt>
                <c:pt idx="1071">
                  <c:v>19.5255979562099</c:v>
                </c:pt>
                <c:pt idx="1072">
                  <c:v>21.4418936763436</c:v>
                </c:pt>
                <c:pt idx="1073">
                  <c:v>23.4749999504191</c:v>
                </c:pt>
                <c:pt idx="1074">
                  <c:v>22.486365788298802</c:v>
                </c:pt>
                <c:pt idx="1075">
                  <c:v>26.4105821736484</c:v>
                </c:pt>
                <c:pt idx="1076">
                  <c:v>18.540157580227099</c:v>
                </c:pt>
                <c:pt idx="1077">
                  <c:v>25.4617177970188</c:v>
                </c:pt>
                <c:pt idx="1078">
                  <c:v>17.6470304878953</c:v>
                </c:pt>
                <c:pt idx="1079">
                  <c:v>21.495356726802601</c:v>
                </c:pt>
                <c:pt idx="1080">
                  <c:v>22.486825203172899</c:v>
                </c:pt>
                <c:pt idx="1081">
                  <c:v>15.667903834557199</c:v>
                </c:pt>
                <c:pt idx="1082">
                  <c:v>24.481988010187798</c:v>
                </c:pt>
                <c:pt idx="1083">
                  <c:v>27.430381301998398</c:v>
                </c:pt>
                <c:pt idx="1084">
                  <c:v>13.6849462620722</c:v>
                </c:pt>
                <c:pt idx="1085">
                  <c:v>23.451233510387901</c:v>
                </c:pt>
                <c:pt idx="1086">
                  <c:v>23.499612086945699</c:v>
                </c:pt>
                <c:pt idx="1087">
                  <c:v>29.250345390126402</c:v>
                </c:pt>
                <c:pt idx="1088">
                  <c:v>25.372186039008401</c:v>
                </c:pt>
                <c:pt idx="1089">
                  <c:v>26.363956336782799</c:v>
                </c:pt>
                <c:pt idx="1090">
                  <c:v>28.4013622272061</c:v>
                </c:pt>
                <c:pt idx="1091">
                  <c:v>31.310209327562301</c:v>
                </c:pt>
                <c:pt idx="1092">
                  <c:v>26.4043423649224</c:v>
                </c:pt>
                <c:pt idx="1093">
                  <c:v>13.6846024658382</c:v>
                </c:pt>
                <c:pt idx="1094">
                  <c:v>34.246279032027303</c:v>
                </c:pt>
                <c:pt idx="1095">
                  <c:v>32.312729604009199</c:v>
                </c:pt>
                <c:pt idx="1096">
                  <c:v>27.3599247125636</c:v>
                </c:pt>
                <c:pt idx="1097">
                  <c:v>22.493507819961099</c:v>
                </c:pt>
                <c:pt idx="1098">
                  <c:v>62.669199083596602</c:v>
                </c:pt>
                <c:pt idx="1099">
                  <c:v>51.942012828086398</c:v>
                </c:pt>
                <c:pt idx="1100">
                  <c:v>56.780551580717102</c:v>
                </c:pt>
                <c:pt idx="1101">
                  <c:v>51.915933073015999</c:v>
                </c:pt>
                <c:pt idx="1102">
                  <c:v>49.909689498449701</c:v>
                </c:pt>
                <c:pt idx="1103">
                  <c:v>60.701021716603599</c:v>
                </c:pt>
                <c:pt idx="1104">
                  <c:v>50.934850910260302</c:v>
                </c:pt>
                <c:pt idx="1105">
                  <c:v>48.972071068182203</c:v>
                </c:pt>
                <c:pt idx="1106">
                  <c:v>43.119464217602903</c:v>
                </c:pt>
                <c:pt idx="1107">
                  <c:v>51.842955139181299</c:v>
                </c:pt>
                <c:pt idx="1108">
                  <c:v>45.019102856174001</c:v>
                </c:pt>
                <c:pt idx="1109">
                  <c:v>48.841023122945103</c:v>
                </c:pt>
                <c:pt idx="1110">
                  <c:v>41.148473235179502</c:v>
                </c:pt>
                <c:pt idx="1111">
                  <c:v>38.070792670082</c:v>
                </c:pt>
                <c:pt idx="1112">
                  <c:v>38.264855535331598</c:v>
                </c:pt>
                <c:pt idx="1113">
                  <c:v>45.984291336511397</c:v>
                </c:pt>
                <c:pt idx="1114">
                  <c:v>35.236826443246699</c:v>
                </c:pt>
                <c:pt idx="1115">
                  <c:v>51.882208143819902</c:v>
                </c:pt>
                <c:pt idx="1116">
                  <c:v>48.821871009981898</c:v>
                </c:pt>
                <c:pt idx="1117">
                  <c:v>34.263504831969797</c:v>
                </c:pt>
                <c:pt idx="1118">
                  <c:v>34.300622172009497</c:v>
                </c:pt>
                <c:pt idx="1119">
                  <c:v>32.319597146008498</c:v>
                </c:pt>
                <c:pt idx="1120">
                  <c:v>36.239810847966297</c:v>
                </c:pt>
                <c:pt idx="1121">
                  <c:v>34.261094907703402</c:v>
                </c:pt>
                <c:pt idx="1122">
                  <c:v>35.180340368002497</c:v>
                </c:pt>
                <c:pt idx="1123">
                  <c:v>35.189311469470297</c:v>
                </c:pt>
                <c:pt idx="1124">
                  <c:v>43.087248503853502</c:v>
                </c:pt>
                <c:pt idx="1125">
                  <c:v>37.063468845205499</c:v>
                </c:pt>
                <c:pt idx="1126">
                  <c:v>49.8411389581062</c:v>
                </c:pt>
                <c:pt idx="1127">
                  <c:v>34.328303046323001</c:v>
                </c:pt>
                <c:pt idx="1128">
                  <c:v>36.206190195878001</c:v>
                </c:pt>
                <c:pt idx="1129">
                  <c:v>44.032339438642097</c:v>
                </c:pt>
                <c:pt idx="1130">
                  <c:v>28.4107471128887</c:v>
                </c:pt>
                <c:pt idx="1131">
                  <c:v>36.2316802123337</c:v>
                </c:pt>
                <c:pt idx="1132">
                  <c:v>36.162577586092098</c:v>
                </c:pt>
                <c:pt idx="1133">
                  <c:v>46.023669782872602</c:v>
                </c:pt>
                <c:pt idx="1134">
                  <c:v>29.362787996552498</c:v>
                </c:pt>
                <c:pt idx="1135">
                  <c:v>34.337961894221301</c:v>
                </c:pt>
                <c:pt idx="1136">
                  <c:v>43.0919108192303</c:v>
                </c:pt>
                <c:pt idx="1137">
                  <c:v>39.098457630745699</c:v>
                </c:pt>
                <c:pt idx="1138">
                  <c:v>42.112414259552402</c:v>
                </c:pt>
                <c:pt idx="1139">
                  <c:v>21.559749266177398</c:v>
                </c:pt>
                <c:pt idx="1140">
                  <c:v>37.349585605639803</c:v>
                </c:pt>
                <c:pt idx="1141">
                  <c:v>31.2603021206893</c:v>
                </c:pt>
                <c:pt idx="1142">
                  <c:v>29.3821030200785</c:v>
                </c:pt>
                <c:pt idx="1143">
                  <c:v>45.952987977941802</c:v>
                </c:pt>
                <c:pt idx="1144">
                  <c:v>33.367423654917197</c:v>
                </c:pt>
                <c:pt idx="1145">
                  <c:v>35.2796250841484</c:v>
                </c:pt>
                <c:pt idx="1146">
                  <c:v>43.116356212170999</c:v>
                </c:pt>
                <c:pt idx="1147">
                  <c:v>38.159488296908698</c:v>
                </c:pt>
                <c:pt idx="1148">
                  <c:v>32.210682806531501</c:v>
                </c:pt>
                <c:pt idx="1149">
                  <c:v>34.316199237385</c:v>
                </c:pt>
                <c:pt idx="1150">
                  <c:v>42.071838108862103</c:v>
                </c:pt>
                <c:pt idx="1151">
                  <c:v>50.996706682026399</c:v>
                </c:pt>
                <c:pt idx="1152">
                  <c:v>31.369423035770701</c:v>
                </c:pt>
                <c:pt idx="1153">
                  <c:v>30.387674718754401</c:v>
                </c:pt>
                <c:pt idx="1154">
                  <c:v>25.4577583676245</c:v>
                </c:pt>
                <c:pt idx="1155">
                  <c:v>29.383586464890101</c:v>
                </c:pt>
                <c:pt idx="1156">
                  <c:v>31.283731015028199</c:v>
                </c:pt>
                <c:pt idx="1157">
                  <c:v>24.475043855395601</c:v>
                </c:pt>
                <c:pt idx="1158">
                  <c:v>37.199243260837797</c:v>
                </c:pt>
                <c:pt idx="1159">
                  <c:v>37.209164266381201</c:v>
                </c:pt>
                <c:pt idx="1160">
                  <c:v>36.320553133192497</c:v>
                </c:pt>
                <c:pt idx="1161">
                  <c:v>30.324946646305701</c:v>
                </c:pt>
                <c:pt idx="1162">
                  <c:v>28.390570304426099</c:v>
                </c:pt>
                <c:pt idx="1163">
                  <c:v>22.4755439034235</c:v>
                </c:pt>
                <c:pt idx="1164">
                  <c:v>32.325885532607302</c:v>
                </c:pt>
                <c:pt idx="1165">
                  <c:v>35.154772098513199</c:v>
                </c:pt>
                <c:pt idx="1166">
                  <c:v>38.164288132314198</c:v>
                </c:pt>
                <c:pt idx="1167">
                  <c:v>26.401591623618401</c:v>
                </c:pt>
                <c:pt idx="1168">
                  <c:v>27.3898680366324</c:v>
                </c:pt>
                <c:pt idx="1169">
                  <c:v>26.448260624249698</c:v>
                </c:pt>
                <c:pt idx="1170">
                  <c:v>28.377399087868401</c:v>
                </c:pt>
                <c:pt idx="1171">
                  <c:v>37.163093116007502</c:v>
                </c:pt>
                <c:pt idx="1172">
                  <c:v>35.249515207663499</c:v>
                </c:pt>
                <c:pt idx="1173">
                  <c:v>38.113010396205098</c:v>
                </c:pt>
                <c:pt idx="1174">
                  <c:v>31.3510516106066</c:v>
                </c:pt>
                <c:pt idx="1175">
                  <c:v>30.392533249384201</c:v>
                </c:pt>
                <c:pt idx="1176">
                  <c:v>31.389979672535102</c:v>
                </c:pt>
                <c:pt idx="1177">
                  <c:v>28.401104739341498</c:v>
                </c:pt>
                <c:pt idx="1178">
                  <c:v>33.169377760472301</c:v>
                </c:pt>
                <c:pt idx="1179">
                  <c:v>25.4233202798105</c:v>
                </c:pt>
                <c:pt idx="1180">
                  <c:v>36.1265111021075</c:v>
                </c:pt>
                <c:pt idx="1181">
                  <c:v>31.280618245974601</c:v>
                </c:pt>
                <c:pt idx="1182">
                  <c:v>32.311037204143801</c:v>
                </c:pt>
                <c:pt idx="1183">
                  <c:v>34.298983679394397</c:v>
                </c:pt>
                <c:pt idx="1184">
                  <c:v>30.3613168251809</c:v>
                </c:pt>
                <c:pt idx="1185">
                  <c:v>27.402434098674501</c:v>
                </c:pt>
                <c:pt idx="1186">
                  <c:v>35.226892638361001</c:v>
                </c:pt>
                <c:pt idx="1187">
                  <c:v>33.260625294046399</c:v>
                </c:pt>
                <c:pt idx="1188">
                  <c:v>22.5150524950738</c:v>
                </c:pt>
                <c:pt idx="1189">
                  <c:v>22.504016300606001</c:v>
                </c:pt>
                <c:pt idx="1190">
                  <c:v>27.444649181909899</c:v>
                </c:pt>
                <c:pt idx="1191">
                  <c:v>25.438959665687001</c:v>
                </c:pt>
                <c:pt idx="1192">
                  <c:v>30.375436824956498</c:v>
                </c:pt>
                <c:pt idx="1193">
                  <c:v>27.421856432201299</c:v>
                </c:pt>
                <c:pt idx="1194">
                  <c:v>32.329054898330703</c:v>
                </c:pt>
                <c:pt idx="1195">
                  <c:v>28.470840941670001</c:v>
                </c:pt>
                <c:pt idx="1196">
                  <c:v>20.522879563871602</c:v>
                </c:pt>
                <c:pt idx="1197">
                  <c:v>30.372158062111701</c:v>
                </c:pt>
                <c:pt idx="1198">
                  <c:v>32.336662385505498</c:v>
                </c:pt>
                <c:pt idx="1199">
                  <c:v>27.348148868008298</c:v>
                </c:pt>
                <c:pt idx="1200">
                  <c:v>33.265952143234898</c:v>
                </c:pt>
                <c:pt idx="1201">
                  <c:v>28.434667123306902</c:v>
                </c:pt>
                <c:pt idx="1202">
                  <c:v>29.355788642201802</c:v>
                </c:pt>
                <c:pt idx="1203">
                  <c:v>30.351191473877599</c:v>
                </c:pt>
                <c:pt idx="1204">
                  <c:v>28.447064768177899</c:v>
                </c:pt>
                <c:pt idx="1205">
                  <c:v>19.570207998956299</c:v>
                </c:pt>
                <c:pt idx="1206">
                  <c:v>25.4860936863764</c:v>
                </c:pt>
                <c:pt idx="1207">
                  <c:v>27.433276812368501</c:v>
                </c:pt>
                <c:pt idx="1208">
                  <c:v>29.395964137983398</c:v>
                </c:pt>
                <c:pt idx="1209">
                  <c:v>37.231787625941998</c:v>
                </c:pt>
                <c:pt idx="1210">
                  <c:v>22.590959563676002</c:v>
                </c:pt>
                <c:pt idx="1211">
                  <c:v>21.590377039357499</c:v>
                </c:pt>
                <c:pt idx="1212">
                  <c:v>35.184343455956999</c:v>
                </c:pt>
                <c:pt idx="1213">
                  <c:v>20.574160052332399</c:v>
                </c:pt>
                <c:pt idx="1214">
                  <c:v>29.383840513147099</c:v>
                </c:pt>
                <c:pt idx="1215">
                  <c:v>30.349227122196101</c:v>
                </c:pt>
                <c:pt idx="1216">
                  <c:v>25.4830275256965</c:v>
                </c:pt>
                <c:pt idx="1217">
                  <c:v>37.205566939009898</c:v>
                </c:pt>
                <c:pt idx="1218">
                  <c:v>30.377846053184101</c:v>
                </c:pt>
                <c:pt idx="1219">
                  <c:v>22.579382897720201</c:v>
                </c:pt>
                <c:pt idx="1220">
                  <c:v>26.441723360296901</c:v>
                </c:pt>
                <c:pt idx="1221">
                  <c:v>20.630721957049399</c:v>
                </c:pt>
                <c:pt idx="1222">
                  <c:v>30.367204449551</c:v>
                </c:pt>
                <c:pt idx="1223">
                  <c:v>32.3618642922182</c:v>
                </c:pt>
                <c:pt idx="1224">
                  <c:v>37.2086127361721</c:v>
                </c:pt>
                <c:pt idx="1225">
                  <c:v>24.501690864289301</c:v>
                </c:pt>
                <c:pt idx="1226">
                  <c:v>20.6096515539626</c:v>
                </c:pt>
                <c:pt idx="1227">
                  <c:v>26.502301438639201</c:v>
                </c:pt>
                <c:pt idx="1228">
                  <c:v>23.488347265242101</c:v>
                </c:pt>
                <c:pt idx="1229">
                  <c:v>27.435444715473199</c:v>
                </c:pt>
                <c:pt idx="1230">
                  <c:v>30.352342345776101</c:v>
                </c:pt>
                <c:pt idx="1231">
                  <c:v>29.405839521580599</c:v>
                </c:pt>
                <c:pt idx="1232">
                  <c:v>29.375211294918099</c:v>
                </c:pt>
                <c:pt idx="1233">
                  <c:v>24.513748792451601</c:v>
                </c:pt>
                <c:pt idx="1234">
                  <c:v>32.418273712897701</c:v>
                </c:pt>
                <c:pt idx="1235">
                  <c:v>21.573363451230499</c:v>
                </c:pt>
                <c:pt idx="1236">
                  <c:v>31.409313764297799</c:v>
                </c:pt>
                <c:pt idx="1237">
                  <c:v>27.4244991046303</c:v>
                </c:pt>
                <c:pt idx="1238">
                  <c:v>25.4145279182301</c:v>
                </c:pt>
                <c:pt idx="1239">
                  <c:v>29.4065306981562</c:v>
                </c:pt>
                <c:pt idx="1240">
                  <c:v>30.353467820277999</c:v>
                </c:pt>
                <c:pt idx="1241">
                  <c:v>28.3896143079753</c:v>
                </c:pt>
                <c:pt idx="1242">
                  <c:v>21.578005288010399</c:v>
                </c:pt>
                <c:pt idx="1243">
                  <c:v>20.566954117541702</c:v>
                </c:pt>
                <c:pt idx="1244">
                  <c:v>30.403082496619</c:v>
                </c:pt>
                <c:pt idx="1245">
                  <c:v>25.437987083996902</c:v>
                </c:pt>
                <c:pt idx="1246">
                  <c:v>30.342509204331801</c:v>
                </c:pt>
                <c:pt idx="1247">
                  <c:v>22.547456376082899</c:v>
                </c:pt>
                <c:pt idx="1248">
                  <c:v>28.413779714880999</c:v>
                </c:pt>
                <c:pt idx="1249">
                  <c:v>30.373391842114799</c:v>
                </c:pt>
                <c:pt idx="1250">
                  <c:v>25.5405454772627</c:v>
                </c:pt>
                <c:pt idx="1251">
                  <c:v>29.396178655737</c:v>
                </c:pt>
                <c:pt idx="1252">
                  <c:v>36.222720845524698</c:v>
                </c:pt>
                <c:pt idx="1253">
                  <c:v>27.457736037726001</c:v>
                </c:pt>
                <c:pt idx="1254">
                  <c:v>20.645375746970899</c:v>
                </c:pt>
                <c:pt idx="1255">
                  <c:v>31.397571594186701</c:v>
                </c:pt>
                <c:pt idx="1256">
                  <c:v>36.2467798528061</c:v>
                </c:pt>
                <c:pt idx="1257">
                  <c:v>34.361168502477</c:v>
                </c:pt>
                <c:pt idx="1258">
                  <c:v>26.464906288194602</c:v>
                </c:pt>
                <c:pt idx="1259">
                  <c:v>24.529020848931101</c:v>
                </c:pt>
                <c:pt idx="1260">
                  <c:v>22.578257418163702</c:v>
                </c:pt>
                <c:pt idx="1261">
                  <c:v>20.633285232879899</c:v>
                </c:pt>
                <c:pt idx="1262">
                  <c:v>28.441848528078399</c:v>
                </c:pt>
                <c:pt idx="1263">
                  <c:v>30.3396902664214</c:v>
                </c:pt>
                <c:pt idx="1264">
                  <c:v>22.549109013368799</c:v>
                </c:pt>
                <c:pt idx="1265">
                  <c:v>30.374465093059801</c:v>
                </c:pt>
                <c:pt idx="1266">
                  <c:v>29.388963073716798</c:v>
                </c:pt>
                <c:pt idx="1267">
                  <c:v>23.488980347811601</c:v>
                </c:pt>
                <c:pt idx="1268">
                  <c:v>33.348804030354799</c:v>
                </c:pt>
                <c:pt idx="1269">
                  <c:v>26.49248248572</c:v>
                </c:pt>
                <c:pt idx="1270">
                  <c:v>25.483302326718398</c:v>
                </c:pt>
                <c:pt idx="1271">
                  <c:v>21.556660283919602</c:v>
                </c:pt>
                <c:pt idx="1272">
                  <c:v>31.4440238736594</c:v>
                </c:pt>
                <c:pt idx="1273">
                  <c:v>25.560500477361401</c:v>
                </c:pt>
                <c:pt idx="1274">
                  <c:v>22.5388574237315</c:v>
                </c:pt>
                <c:pt idx="1275">
                  <c:v>22.517502580896299</c:v>
                </c:pt>
                <c:pt idx="1276">
                  <c:v>25.452363601034701</c:v>
                </c:pt>
                <c:pt idx="1277">
                  <c:v>32.368827854065998</c:v>
                </c:pt>
                <c:pt idx="1278">
                  <c:v>30.393300587730199</c:v>
                </c:pt>
                <c:pt idx="1279">
                  <c:v>28.403067793625201</c:v>
                </c:pt>
                <c:pt idx="1280">
                  <c:v>35.294296986456203</c:v>
                </c:pt>
                <c:pt idx="1281">
                  <c:v>26.4871826840068</c:v>
                </c:pt>
                <c:pt idx="1282">
                  <c:v>32.348944069390797</c:v>
                </c:pt>
                <c:pt idx="1283">
                  <c:v>25.428673532717401</c:v>
                </c:pt>
                <c:pt idx="1284">
                  <c:v>32.362041716161201</c:v>
                </c:pt>
                <c:pt idx="1285">
                  <c:v>30.454637332768101</c:v>
                </c:pt>
                <c:pt idx="1286">
                  <c:v>27.416776361747601</c:v>
                </c:pt>
                <c:pt idx="1287">
                  <c:v>22.538526956001299</c:v>
                </c:pt>
                <c:pt idx="1288">
                  <c:v>33.292510121003502</c:v>
                </c:pt>
                <c:pt idx="1289">
                  <c:v>27.426678506172799</c:v>
                </c:pt>
                <c:pt idx="1290">
                  <c:v>24.474655172221102</c:v>
                </c:pt>
                <c:pt idx="1291">
                  <c:v>19.5824184098127</c:v>
                </c:pt>
                <c:pt idx="1292">
                  <c:v>35.279882491450998</c:v>
                </c:pt>
                <c:pt idx="1293">
                  <c:v>26.458221248413398</c:v>
                </c:pt>
                <c:pt idx="1294">
                  <c:v>32.362563953697801</c:v>
                </c:pt>
                <c:pt idx="1295">
                  <c:v>27.469529457911499</c:v>
                </c:pt>
                <c:pt idx="1296">
                  <c:v>21.5945702559065</c:v>
                </c:pt>
                <c:pt idx="1297">
                  <c:v>22.521487125390099</c:v>
                </c:pt>
                <c:pt idx="1298">
                  <c:v>21.570073885220499</c:v>
                </c:pt>
                <c:pt idx="1299">
                  <c:v>35.348117462776401</c:v>
                </c:pt>
                <c:pt idx="1300">
                  <c:v>23.544462274776802</c:v>
                </c:pt>
                <c:pt idx="1301">
                  <c:v>19.6075746521146</c:v>
                </c:pt>
                <c:pt idx="1302">
                  <c:v>25.469360730843299</c:v>
                </c:pt>
                <c:pt idx="1303">
                  <c:v>24.5446205726352</c:v>
                </c:pt>
                <c:pt idx="1304">
                  <c:v>25.4859111042338</c:v>
                </c:pt>
                <c:pt idx="1305">
                  <c:v>39.238812140533803</c:v>
                </c:pt>
                <c:pt idx="1306">
                  <c:v>32.414943121808399</c:v>
                </c:pt>
                <c:pt idx="1307">
                  <c:v>32.323439784465698</c:v>
                </c:pt>
                <c:pt idx="1308">
                  <c:v>24.497539397017199</c:v>
                </c:pt>
                <c:pt idx="1309">
                  <c:v>23.5725028604163</c:v>
                </c:pt>
                <c:pt idx="1310">
                  <c:v>22.609387070775298</c:v>
                </c:pt>
                <c:pt idx="1311">
                  <c:v>27.5416160381507</c:v>
                </c:pt>
                <c:pt idx="1312">
                  <c:v>31.384154302667699</c:v>
                </c:pt>
                <c:pt idx="1313">
                  <c:v>34.320745941674801</c:v>
                </c:pt>
                <c:pt idx="1314">
                  <c:v>24.5006044623624</c:v>
                </c:pt>
                <c:pt idx="1315">
                  <c:v>30.398380414571601</c:v>
                </c:pt>
                <c:pt idx="1316">
                  <c:v>21.606943978422901</c:v>
                </c:pt>
                <c:pt idx="1317">
                  <c:v>29.4190051568633</c:v>
                </c:pt>
                <c:pt idx="1318">
                  <c:v>22.590582824215101</c:v>
                </c:pt>
                <c:pt idx="1319">
                  <c:v>30.403027388382</c:v>
                </c:pt>
                <c:pt idx="1320">
                  <c:v>33.345180849914399</c:v>
                </c:pt>
                <c:pt idx="1321">
                  <c:v>25.5053349968525</c:v>
                </c:pt>
                <c:pt idx="1322">
                  <c:v>20.627724245996902</c:v>
                </c:pt>
                <c:pt idx="1323">
                  <c:v>28.470232744463601</c:v>
                </c:pt>
                <c:pt idx="1324">
                  <c:v>18.656698816195298</c:v>
                </c:pt>
                <c:pt idx="1325">
                  <c:v>29.3989800611525</c:v>
                </c:pt>
                <c:pt idx="1326">
                  <c:v>30.408884769002199</c:v>
                </c:pt>
                <c:pt idx="1327">
                  <c:v>27.479498092540101</c:v>
                </c:pt>
                <c:pt idx="1328">
                  <c:v>22.595180685954301</c:v>
                </c:pt>
                <c:pt idx="1329">
                  <c:v>36.2821365802156</c:v>
                </c:pt>
                <c:pt idx="1330">
                  <c:v>24.534272638595102</c:v>
                </c:pt>
                <c:pt idx="1331">
                  <c:v>18.671133678273399</c:v>
                </c:pt>
                <c:pt idx="1332">
                  <c:v>24.536602171303699</c:v>
                </c:pt>
                <c:pt idx="1333">
                  <c:v>18.647229526186699</c:v>
                </c:pt>
                <c:pt idx="1334">
                  <c:v>31.414898841826101</c:v>
                </c:pt>
                <c:pt idx="1335">
                  <c:v>12.723445610399301</c:v>
                </c:pt>
                <c:pt idx="1336">
                  <c:v>28.449347880691001</c:v>
                </c:pt>
                <c:pt idx="1337">
                  <c:v>26.5411068537164</c:v>
                </c:pt>
                <c:pt idx="1338">
                  <c:v>22.5525200023175</c:v>
                </c:pt>
                <c:pt idx="1339">
                  <c:v>28.500069530909499</c:v>
                </c:pt>
                <c:pt idx="1340">
                  <c:v>32.357138415457698</c:v>
                </c:pt>
                <c:pt idx="1341">
                  <c:v>23.504185015563301</c:v>
                </c:pt>
                <c:pt idx="1342">
                  <c:v>22.568194108067502</c:v>
                </c:pt>
                <c:pt idx="1343">
                  <c:v>16.662006251421001</c:v>
                </c:pt>
                <c:pt idx="1344">
                  <c:v>21.6018700924743</c:v>
                </c:pt>
                <c:pt idx="1345">
                  <c:v>21.566388318827901</c:v>
                </c:pt>
                <c:pt idx="1346">
                  <c:v>33.377313205529497</c:v>
                </c:pt>
                <c:pt idx="1347">
                  <c:v>28.4179375286412</c:v>
                </c:pt>
                <c:pt idx="1348">
                  <c:v>25.533445346867602</c:v>
                </c:pt>
                <c:pt idx="1349">
                  <c:v>26.456560986072301</c:v>
                </c:pt>
                <c:pt idx="1350">
                  <c:v>25.506063852430401</c:v>
                </c:pt>
                <c:pt idx="1351">
                  <c:v>17.664698302298898</c:v>
                </c:pt>
                <c:pt idx="1352">
                  <c:v>27.4925728482709</c:v>
                </c:pt>
                <c:pt idx="1353">
                  <c:v>24.5134307866144</c:v>
                </c:pt>
                <c:pt idx="1354">
                  <c:v>30.410151571296399</c:v>
                </c:pt>
                <c:pt idx="1355">
                  <c:v>25.5546377557516</c:v>
                </c:pt>
                <c:pt idx="1356">
                  <c:v>23.617793031428601</c:v>
                </c:pt>
                <c:pt idx="1357">
                  <c:v>26.483565015978598</c:v>
                </c:pt>
                <c:pt idx="1358">
                  <c:v>27.499869464223799</c:v>
                </c:pt>
                <c:pt idx="1359">
                  <c:v>23.536158860357499</c:v>
                </c:pt>
                <c:pt idx="1360">
                  <c:v>32.406669667367801</c:v>
                </c:pt>
                <c:pt idx="1361">
                  <c:v>30.439300196368301</c:v>
                </c:pt>
                <c:pt idx="1362">
                  <c:v>18.666695029654601</c:v>
                </c:pt>
                <c:pt idx="1363">
                  <c:v>31.4135854843861</c:v>
                </c:pt>
                <c:pt idx="1364">
                  <c:v>22.5734762984866</c:v>
                </c:pt>
                <c:pt idx="1365">
                  <c:v>21.636860365316799</c:v>
                </c:pt>
                <c:pt idx="1366">
                  <c:v>18.664950673512799</c:v>
                </c:pt>
                <c:pt idx="1367">
                  <c:v>21.587006856247498</c:v>
                </c:pt>
                <c:pt idx="1368">
                  <c:v>28.510403951047099</c:v>
                </c:pt>
                <c:pt idx="1369">
                  <c:v>28.476303576605801</c:v>
                </c:pt>
                <c:pt idx="1370">
                  <c:v>19.645504212808799</c:v>
                </c:pt>
                <c:pt idx="1371">
                  <c:v>18.699148850211699</c:v>
                </c:pt>
                <c:pt idx="1372">
                  <c:v>29.493286858246702</c:v>
                </c:pt>
                <c:pt idx="1373">
                  <c:v>23.6316373155239</c:v>
                </c:pt>
                <c:pt idx="1374">
                  <c:v>23.601916593373002</c:v>
                </c:pt>
                <c:pt idx="1375">
                  <c:v>19.6263470013118</c:v>
                </c:pt>
                <c:pt idx="1376">
                  <c:v>18.674193352252701</c:v>
                </c:pt>
                <c:pt idx="1377">
                  <c:v>25.526406050058</c:v>
                </c:pt>
                <c:pt idx="1378">
                  <c:v>27.5157185462892</c:v>
                </c:pt>
                <c:pt idx="1379">
                  <c:v>23.590992544776199</c:v>
                </c:pt>
                <c:pt idx="1380">
                  <c:v>29.5060481786808</c:v>
                </c:pt>
                <c:pt idx="1381">
                  <c:v>19.6576951869623</c:v>
                </c:pt>
                <c:pt idx="1382">
                  <c:v>22.626734528679101</c:v>
                </c:pt>
                <c:pt idx="1383">
                  <c:v>31.5029648437501</c:v>
                </c:pt>
                <c:pt idx="1384">
                  <c:v>28.5000679635097</c:v>
                </c:pt>
                <c:pt idx="1385">
                  <c:v>24.565850880572601</c:v>
                </c:pt>
                <c:pt idx="1386">
                  <c:v>14.7675525783956</c:v>
                </c:pt>
                <c:pt idx="1387">
                  <c:v>24.591259507025601</c:v>
                </c:pt>
                <c:pt idx="1388">
                  <c:v>22.613551404904999</c:v>
                </c:pt>
                <c:pt idx="1389">
                  <c:v>31.523066498922201</c:v>
                </c:pt>
                <c:pt idx="1390">
                  <c:v>23.603294437188499</c:v>
                </c:pt>
                <c:pt idx="1391">
                  <c:v>22.634077410616399</c:v>
                </c:pt>
                <c:pt idx="1392">
                  <c:v>27.545028717172499</c:v>
                </c:pt>
                <c:pt idx="1393">
                  <c:v>30.5148411112188</c:v>
                </c:pt>
                <c:pt idx="1394">
                  <c:v>14.752723130341399</c:v>
                </c:pt>
                <c:pt idx="1395">
                  <c:v>18.674838383711698</c:v>
                </c:pt>
                <c:pt idx="1396">
                  <c:v>24.609196226096</c:v>
                </c:pt>
                <c:pt idx="1397">
                  <c:v>29.5146596384246</c:v>
                </c:pt>
                <c:pt idx="1398">
                  <c:v>31.492237334152701</c:v>
                </c:pt>
                <c:pt idx="1399">
                  <c:v>16.7336970016283</c:v>
                </c:pt>
                <c:pt idx="1400">
                  <c:v>18.711156233881699</c:v>
                </c:pt>
                <c:pt idx="1401">
                  <c:v>22.6369824281646</c:v>
                </c:pt>
                <c:pt idx="1402">
                  <c:v>18.6658263999051</c:v>
                </c:pt>
                <c:pt idx="1403">
                  <c:v>31.511707363653102</c:v>
                </c:pt>
                <c:pt idx="1404">
                  <c:v>15.730084095140301</c:v>
                </c:pt>
                <c:pt idx="1405">
                  <c:v>23.608226407492999</c:v>
                </c:pt>
                <c:pt idx="1406">
                  <c:v>15.724023515581599</c:v>
                </c:pt>
                <c:pt idx="1407">
                  <c:v>19.705642877107099</c:v>
                </c:pt>
                <c:pt idx="1408">
                  <c:v>25.596854924107401</c:v>
                </c:pt>
                <c:pt idx="1409">
                  <c:v>25.578509707136</c:v>
                </c:pt>
                <c:pt idx="1410">
                  <c:v>20.660497215254999</c:v>
                </c:pt>
                <c:pt idx="1411">
                  <c:v>15.7378186287982</c:v>
                </c:pt>
                <c:pt idx="1412">
                  <c:v>12.802213004009101</c:v>
                </c:pt>
                <c:pt idx="1413">
                  <c:v>15.761233404276901</c:v>
                </c:pt>
                <c:pt idx="1414">
                  <c:v>22.6638487159994</c:v>
                </c:pt>
                <c:pt idx="1415">
                  <c:v>18.7141437267342</c:v>
                </c:pt>
                <c:pt idx="1416">
                  <c:v>15.7577893269426</c:v>
                </c:pt>
                <c:pt idx="1417">
                  <c:v>26.592371923145599</c:v>
                </c:pt>
                <c:pt idx="1418">
                  <c:v>20.667283910513</c:v>
                </c:pt>
                <c:pt idx="1419">
                  <c:v>21.659233096631802</c:v>
                </c:pt>
                <c:pt idx="1420">
                  <c:v>17.7347427308639</c:v>
                </c:pt>
                <c:pt idx="1421">
                  <c:v>12.8093228268825</c:v>
                </c:pt>
                <c:pt idx="1422">
                  <c:v>14.7711062531497</c:v>
                </c:pt>
                <c:pt idx="1423">
                  <c:v>17.730474071243499</c:v>
                </c:pt>
                <c:pt idx="1424">
                  <c:v>24.627713468806601</c:v>
                </c:pt>
                <c:pt idx="1425">
                  <c:v>19.6969117293146</c:v>
                </c:pt>
                <c:pt idx="1426">
                  <c:v>14.772881098352199</c:v>
                </c:pt>
                <c:pt idx="1427">
                  <c:v>12.806022566137299</c:v>
                </c:pt>
                <c:pt idx="1428">
                  <c:v>25.566534937793499</c:v>
                </c:pt>
                <c:pt idx="1429">
                  <c:v>15.763421144799601</c:v>
                </c:pt>
                <c:pt idx="1430">
                  <c:v>13.792697278141199</c:v>
                </c:pt>
                <c:pt idx="1431">
                  <c:v>28.542009114451201</c:v>
                </c:pt>
                <c:pt idx="1432">
                  <c:v>23.612188439186902</c:v>
                </c:pt>
                <c:pt idx="1433">
                  <c:v>15.762193343625301</c:v>
                </c:pt>
                <c:pt idx="1434">
                  <c:v>20.683740749247701</c:v>
                </c:pt>
                <c:pt idx="1435">
                  <c:v>24.622135585189898</c:v>
                </c:pt>
                <c:pt idx="1436">
                  <c:v>18.713086147273799</c:v>
                </c:pt>
                <c:pt idx="1437">
                  <c:v>20.688179332698098</c:v>
                </c:pt>
                <c:pt idx="1438">
                  <c:v>28.5558720351248</c:v>
                </c:pt>
                <c:pt idx="1439">
                  <c:v>19.686036378115901</c:v>
                </c:pt>
                <c:pt idx="1440">
                  <c:v>20.693218473497701</c:v>
                </c:pt>
                <c:pt idx="1441">
                  <c:v>13.7956005555594</c:v>
                </c:pt>
                <c:pt idx="1442">
                  <c:v>18.709562651242599</c:v>
                </c:pt>
                <c:pt idx="1443">
                  <c:v>21.670804508165102</c:v>
                </c:pt>
                <c:pt idx="1444">
                  <c:v>24.630253993152799</c:v>
                </c:pt>
                <c:pt idx="1445">
                  <c:v>24.616356777644999</c:v>
                </c:pt>
                <c:pt idx="1446">
                  <c:v>20.6743336498707</c:v>
                </c:pt>
                <c:pt idx="1447">
                  <c:v>16.7180118970922</c:v>
                </c:pt>
                <c:pt idx="1448">
                  <c:v>19.688510919747198</c:v>
                </c:pt>
                <c:pt idx="1449">
                  <c:v>25.613805270106099</c:v>
                </c:pt>
                <c:pt idx="1450">
                  <c:v>20.675917773538</c:v>
                </c:pt>
                <c:pt idx="1451">
                  <c:v>21.669484607077099</c:v>
                </c:pt>
                <c:pt idx="1452">
                  <c:v>11.813842717908001</c:v>
                </c:pt>
                <c:pt idx="1453">
                  <c:v>19.7115753861511</c:v>
                </c:pt>
                <c:pt idx="1454">
                  <c:v>21.675145266660799</c:v>
                </c:pt>
                <c:pt idx="1455">
                  <c:v>16.740724033460101</c:v>
                </c:pt>
                <c:pt idx="1456">
                  <c:v>14.7753319597151</c:v>
                </c:pt>
                <c:pt idx="1457">
                  <c:v>18.721223394462601</c:v>
                </c:pt>
                <c:pt idx="1458">
                  <c:v>20.700950215398599</c:v>
                </c:pt>
                <c:pt idx="1459">
                  <c:v>10.8225191452209</c:v>
                </c:pt>
                <c:pt idx="1460">
                  <c:v>23.642638357884898</c:v>
                </c:pt>
                <c:pt idx="1461">
                  <c:v>19.6967846580933</c:v>
                </c:pt>
                <c:pt idx="1462">
                  <c:v>18.731763279502999</c:v>
                </c:pt>
                <c:pt idx="1463">
                  <c:v>39.394433063335597</c:v>
                </c:pt>
                <c:pt idx="1464">
                  <c:v>33.504893871031001</c:v>
                </c:pt>
                <c:pt idx="1465">
                  <c:v>31.502656251592001</c:v>
                </c:pt>
                <c:pt idx="1466">
                  <c:v>24.627954648867401</c:v>
                </c:pt>
                <c:pt idx="1467">
                  <c:v>30.5252866884517</c:v>
                </c:pt>
                <c:pt idx="1468">
                  <c:v>19.709166096787001</c:v>
                </c:pt>
                <c:pt idx="1469">
                  <c:v>16.7490255069191</c:v>
                </c:pt>
                <c:pt idx="1470">
                  <c:v>16.723910883702601</c:v>
                </c:pt>
                <c:pt idx="1471">
                  <c:v>22.671577275516299</c:v>
                </c:pt>
                <c:pt idx="1472">
                  <c:v>23.6731901162197</c:v>
                </c:pt>
                <c:pt idx="1473">
                  <c:v>26.565698593387602</c:v>
                </c:pt>
                <c:pt idx="1474">
                  <c:v>30.533430809699802</c:v>
                </c:pt>
                <c:pt idx="1475">
                  <c:v>14.765646111233901</c:v>
                </c:pt>
                <c:pt idx="1476">
                  <c:v>22.6408364991998</c:v>
                </c:pt>
                <c:pt idx="1477">
                  <c:v>18.705531207001201</c:v>
                </c:pt>
                <c:pt idx="1478">
                  <c:v>13.7823529421067</c:v>
                </c:pt>
                <c:pt idx="1479">
                  <c:v>26.6074049015123</c:v>
                </c:pt>
                <c:pt idx="1480">
                  <c:v>16.730578666358898</c:v>
                </c:pt>
                <c:pt idx="1481">
                  <c:v>22.645252993389999</c:v>
                </c:pt>
                <c:pt idx="1482">
                  <c:v>24.641057441888101</c:v>
                </c:pt>
                <c:pt idx="1483">
                  <c:v>14.7662065508119</c:v>
                </c:pt>
                <c:pt idx="1484">
                  <c:v>18.731060900214299</c:v>
                </c:pt>
                <c:pt idx="1485">
                  <c:v>18.712558128384501</c:v>
                </c:pt>
                <c:pt idx="1486">
                  <c:v>12.799536489126201</c:v>
                </c:pt>
                <c:pt idx="1487">
                  <c:v>27.585834268861198</c:v>
                </c:pt>
                <c:pt idx="1488">
                  <c:v>19.710769362126001</c:v>
                </c:pt>
                <c:pt idx="1489">
                  <c:v>20.682370268620598</c:v>
                </c:pt>
                <c:pt idx="1490">
                  <c:v>12.7943522215232</c:v>
                </c:pt>
                <c:pt idx="1491">
                  <c:v>20.688616338797999</c:v>
                </c:pt>
                <c:pt idx="1492">
                  <c:v>18.698721719664299</c:v>
                </c:pt>
                <c:pt idx="1493">
                  <c:v>15.7622722426204</c:v>
                </c:pt>
                <c:pt idx="1494">
                  <c:v>22.669052592491401</c:v>
                </c:pt>
                <c:pt idx="1495">
                  <c:v>17.733677599002799</c:v>
                </c:pt>
                <c:pt idx="1496">
                  <c:v>19.712221502512499</c:v>
                </c:pt>
                <c:pt idx="1497">
                  <c:v>22.655175157666399</c:v>
                </c:pt>
                <c:pt idx="1498">
                  <c:v>21.663472317542599</c:v>
                </c:pt>
                <c:pt idx="1499">
                  <c:v>26.607344869248099</c:v>
                </c:pt>
                <c:pt idx="1500">
                  <c:v>18.723286834491098</c:v>
                </c:pt>
                <c:pt idx="1501">
                  <c:v>17.738965120293901</c:v>
                </c:pt>
                <c:pt idx="1502">
                  <c:v>15.773753152691199</c:v>
                </c:pt>
                <c:pt idx="1503">
                  <c:v>18.709538609089201</c:v>
                </c:pt>
                <c:pt idx="1504">
                  <c:v>23.6446966208925</c:v>
                </c:pt>
                <c:pt idx="1505">
                  <c:v>20.694213418823399</c:v>
                </c:pt>
                <c:pt idx="1506">
                  <c:v>15.7553793474793</c:v>
                </c:pt>
                <c:pt idx="1507">
                  <c:v>15.7549906923166</c:v>
                </c:pt>
                <c:pt idx="1508">
                  <c:v>15.7603048397431</c:v>
                </c:pt>
                <c:pt idx="1509">
                  <c:v>10.8164335094681</c:v>
                </c:pt>
                <c:pt idx="1510">
                  <c:v>14.783099023580199</c:v>
                </c:pt>
                <c:pt idx="1511">
                  <c:v>8.8671628908783298</c:v>
                </c:pt>
                <c:pt idx="1512">
                  <c:v>10.832070457278</c:v>
                </c:pt>
                <c:pt idx="1513">
                  <c:v>26.616643513163702</c:v>
                </c:pt>
                <c:pt idx="1514">
                  <c:v>16.759635034520699</c:v>
                </c:pt>
                <c:pt idx="1515">
                  <c:v>14.7879369530002</c:v>
                </c:pt>
                <c:pt idx="1516">
                  <c:v>15.7638175957951</c:v>
                </c:pt>
                <c:pt idx="1517">
                  <c:v>18.707309140833399</c:v>
                </c:pt>
                <c:pt idx="1518">
                  <c:v>11.822528833480799</c:v>
                </c:pt>
                <c:pt idx="1519">
                  <c:v>9.8530646975198497</c:v>
                </c:pt>
                <c:pt idx="1520">
                  <c:v>16.752695410794001</c:v>
                </c:pt>
                <c:pt idx="1521">
                  <c:v>9.8514777129529296</c:v>
                </c:pt>
                <c:pt idx="1522">
                  <c:v>14.7807381713091</c:v>
                </c:pt>
                <c:pt idx="1523">
                  <c:v>17.759531290503201</c:v>
                </c:pt>
                <c:pt idx="1524">
                  <c:v>13.7936343120708</c:v>
                </c:pt>
                <c:pt idx="1525">
                  <c:v>12.8160680783225</c:v>
                </c:pt>
                <c:pt idx="1526">
                  <c:v>16.754799137929702</c:v>
                </c:pt>
                <c:pt idx="1527">
                  <c:v>16.770587119127899</c:v>
                </c:pt>
                <c:pt idx="1528">
                  <c:v>19.712053511755499</c:v>
                </c:pt>
                <c:pt idx="1529">
                  <c:v>13.791757282989501</c:v>
                </c:pt>
                <c:pt idx="1530">
                  <c:v>23.652789085857901</c:v>
                </c:pt>
                <c:pt idx="1531">
                  <c:v>18.7207761003522</c:v>
                </c:pt>
                <c:pt idx="1532">
                  <c:v>13.795988600173301</c:v>
                </c:pt>
                <c:pt idx="1533">
                  <c:v>12.8184018645787</c:v>
                </c:pt>
                <c:pt idx="1534">
                  <c:v>12.7972939684892</c:v>
                </c:pt>
                <c:pt idx="1535">
                  <c:v>10.8288689266903</c:v>
                </c:pt>
                <c:pt idx="1536">
                  <c:v>17.749526088848</c:v>
                </c:pt>
                <c:pt idx="1537">
                  <c:v>17.746865600191299</c:v>
                </c:pt>
                <c:pt idx="1538">
                  <c:v>15.7703817067313</c:v>
                </c:pt>
                <c:pt idx="1539">
                  <c:v>18.7141499710354</c:v>
                </c:pt>
                <c:pt idx="1540">
                  <c:v>10.8409480944196</c:v>
                </c:pt>
                <c:pt idx="1541">
                  <c:v>16.749027132483</c:v>
                </c:pt>
                <c:pt idx="1542">
                  <c:v>16.758535936975498</c:v>
                </c:pt>
                <c:pt idx="1543">
                  <c:v>14.782034690504799</c:v>
                </c:pt>
                <c:pt idx="1544">
                  <c:v>12.7944866321935</c:v>
                </c:pt>
                <c:pt idx="1545">
                  <c:v>7.8774925564139604</c:v>
                </c:pt>
                <c:pt idx="1546">
                  <c:v>11.818117017146299</c:v>
                </c:pt>
                <c:pt idx="1547">
                  <c:v>16.741574834796001</c:v>
                </c:pt>
                <c:pt idx="1548">
                  <c:v>19.719876627327</c:v>
                </c:pt>
                <c:pt idx="1549">
                  <c:v>13.8033574279918</c:v>
                </c:pt>
                <c:pt idx="1550">
                  <c:v>17.7336704168087</c:v>
                </c:pt>
                <c:pt idx="1551">
                  <c:v>11.8262956092991</c:v>
                </c:pt>
                <c:pt idx="1552">
                  <c:v>11.8377031427831</c:v>
                </c:pt>
                <c:pt idx="1553">
                  <c:v>14.775712015193299</c:v>
                </c:pt>
                <c:pt idx="1554">
                  <c:v>11.8267619279444</c:v>
                </c:pt>
                <c:pt idx="1555">
                  <c:v>11.8337299097231</c:v>
                </c:pt>
                <c:pt idx="1556">
                  <c:v>12.818815186370401</c:v>
                </c:pt>
                <c:pt idx="1557">
                  <c:v>24.652771285158501</c:v>
                </c:pt>
                <c:pt idx="1558">
                  <c:v>16.767043834619798</c:v>
                </c:pt>
                <c:pt idx="1559">
                  <c:v>12.8117514031469</c:v>
                </c:pt>
                <c:pt idx="1560">
                  <c:v>14.784817755462401</c:v>
                </c:pt>
                <c:pt idx="1561">
                  <c:v>7.8844658707836004</c:v>
                </c:pt>
                <c:pt idx="1562">
                  <c:v>13.7986402155669</c:v>
                </c:pt>
                <c:pt idx="1563">
                  <c:v>10.8403508364317</c:v>
                </c:pt>
                <c:pt idx="1564">
                  <c:v>12.823830595360601</c:v>
                </c:pt>
                <c:pt idx="1565">
                  <c:v>10.8435485642439</c:v>
                </c:pt>
                <c:pt idx="1566">
                  <c:v>17.7480636238977</c:v>
                </c:pt>
                <c:pt idx="1567">
                  <c:v>8.8781646591241508</c:v>
                </c:pt>
                <c:pt idx="1568">
                  <c:v>13.790770150740199</c:v>
                </c:pt>
                <c:pt idx="1569">
                  <c:v>10.8319085854432</c:v>
                </c:pt>
                <c:pt idx="1570">
                  <c:v>12.8308212069318</c:v>
                </c:pt>
                <c:pt idx="1571">
                  <c:v>17.748999164767</c:v>
                </c:pt>
                <c:pt idx="1572">
                  <c:v>15.788629265526</c:v>
                </c:pt>
                <c:pt idx="1573">
                  <c:v>22.679699518701501</c:v>
                </c:pt>
                <c:pt idx="1574">
                  <c:v>9.8618367526351403</c:v>
                </c:pt>
                <c:pt idx="1575">
                  <c:v>9.8625997720037901</c:v>
                </c:pt>
                <c:pt idx="1576">
                  <c:v>13.796057481680201</c:v>
                </c:pt>
                <c:pt idx="1577">
                  <c:v>11.8291618081129</c:v>
                </c:pt>
                <c:pt idx="1578">
                  <c:v>11.8394670093624</c:v>
                </c:pt>
                <c:pt idx="1579">
                  <c:v>13.799597936110301</c:v>
                </c:pt>
                <c:pt idx="1580">
                  <c:v>16.767742576048501</c:v>
                </c:pt>
                <c:pt idx="1581">
                  <c:v>4.9190630079540503</c:v>
                </c:pt>
                <c:pt idx="1582">
                  <c:v>5.91285000314023</c:v>
                </c:pt>
                <c:pt idx="1583">
                  <c:v>11.8289007249583</c:v>
                </c:pt>
                <c:pt idx="1584">
                  <c:v>6.9012624665211701</c:v>
                </c:pt>
                <c:pt idx="1585">
                  <c:v>10.845006198640499</c:v>
                </c:pt>
                <c:pt idx="1586">
                  <c:v>9.8655608751573105</c:v>
                </c:pt>
                <c:pt idx="1587">
                  <c:v>8.8794614599255297</c:v>
                </c:pt>
                <c:pt idx="1588">
                  <c:v>10.846849692377001</c:v>
                </c:pt>
                <c:pt idx="1589">
                  <c:v>4.9307785869632204</c:v>
                </c:pt>
                <c:pt idx="1590">
                  <c:v>10.846723550005199</c:v>
                </c:pt>
                <c:pt idx="1591">
                  <c:v>6.9021305306162999</c:v>
                </c:pt>
                <c:pt idx="1592">
                  <c:v>10.8498608873058</c:v>
                </c:pt>
                <c:pt idx="1593">
                  <c:v>10.850499088767499</c:v>
                </c:pt>
                <c:pt idx="1594">
                  <c:v>10.8480020295708</c:v>
                </c:pt>
                <c:pt idx="1595">
                  <c:v>4.9340255047145902</c:v>
                </c:pt>
                <c:pt idx="1596">
                  <c:v>10.8527955430067</c:v>
                </c:pt>
                <c:pt idx="1597">
                  <c:v>4.9311678663208696</c:v>
                </c:pt>
                <c:pt idx="1598">
                  <c:v>10.8403623352084</c:v>
                </c:pt>
                <c:pt idx="1599">
                  <c:v>7.8971843131727999</c:v>
                </c:pt>
                <c:pt idx="1600">
                  <c:v>12.8242137154619</c:v>
                </c:pt>
                <c:pt idx="1601">
                  <c:v>3.9483769486417502</c:v>
                </c:pt>
                <c:pt idx="1602">
                  <c:v>8.8773072004344993</c:v>
                </c:pt>
                <c:pt idx="1603">
                  <c:v>10.8464331119671</c:v>
                </c:pt>
                <c:pt idx="1604">
                  <c:v>6.9003233295217399</c:v>
                </c:pt>
                <c:pt idx="1605">
                  <c:v>5.92443714434238</c:v>
                </c:pt>
                <c:pt idx="1606">
                  <c:v>6.9010937520830504</c:v>
                </c:pt>
                <c:pt idx="1607">
                  <c:v>11.839054324036701</c:v>
                </c:pt>
                <c:pt idx="1608">
                  <c:v>13.811480137822199</c:v>
                </c:pt>
                <c:pt idx="1609">
                  <c:v>5.9127784940849999</c:v>
                </c:pt>
                <c:pt idx="1610">
                  <c:v>7.8899571468436003</c:v>
                </c:pt>
                <c:pt idx="1611">
                  <c:v>5.9124743833015003</c:v>
                </c:pt>
                <c:pt idx="1612">
                  <c:v>10.8537550910824</c:v>
                </c:pt>
                <c:pt idx="1613">
                  <c:v>5.9167299468479504</c:v>
                </c:pt>
                <c:pt idx="1614">
                  <c:v>11.843834350265601</c:v>
                </c:pt>
                <c:pt idx="1615">
                  <c:v>6.9041046516687796</c:v>
                </c:pt>
                <c:pt idx="1616">
                  <c:v>6.9094378717338003</c:v>
                </c:pt>
                <c:pt idx="1617">
                  <c:v>1.9735597225910599</c:v>
                </c:pt>
                <c:pt idx="1618">
                  <c:v>6.9053026423791399</c:v>
                </c:pt>
                <c:pt idx="1619">
                  <c:v>6.9027312094337301</c:v>
                </c:pt>
                <c:pt idx="1620">
                  <c:v>10.8487497551742</c:v>
                </c:pt>
                <c:pt idx="1621">
                  <c:v>3.9453930205915002</c:v>
                </c:pt>
                <c:pt idx="1622">
                  <c:v>14.792065551069401</c:v>
                </c:pt>
                <c:pt idx="1623">
                  <c:v>11.833825547319799</c:v>
                </c:pt>
                <c:pt idx="1624">
                  <c:v>4.9368324412148903</c:v>
                </c:pt>
                <c:pt idx="1625">
                  <c:v>6.9004851461225298</c:v>
                </c:pt>
                <c:pt idx="1626">
                  <c:v>7.8909321258338601</c:v>
                </c:pt>
                <c:pt idx="1627">
                  <c:v>2.9625172686333801</c:v>
                </c:pt>
                <c:pt idx="1628">
                  <c:v>10.843879361296899</c:v>
                </c:pt>
                <c:pt idx="1629">
                  <c:v>3.9464063709763</c:v>
                </c:pt>
                <c:pt idx="1630">
                  <c:v>4.9308822974946702</c:v>
                </c:pt>
                <c:pt idx="1631">
                  <c:v>3.9455613340793501</c:v>
                </c:pt>
                <c:pt idx="1632">
                  <c:v>1.9737440390382599</c:v>
                </c:pt>
                <c:pt idx="1633">
                  <c:v>8.8787767679538607</c:v>
                </c:pt>
                <c:pt idx="1634">
                  <c:v>9.8646509028172904</c:v>
                </c:pt>
                <c:pt idx="1635">
                  <c:v>4.9326885452800298</c:v>
                </c:pt>
                <c:pt idx="1636">
                  <c:v>1.9722186071732399</c:v>
                </c:pt>
                <c:pt idx="1637">
                  <c:v>2.9589314775968698</c:v>
                </c:pt>
                <c:pt idx="1638">
                  <c:v>6.9025162091232204</c:v>
                </c:pt>
                <c:pt idx="1639">
                  <c:v>4.9356829177872799</c:v>
                </c:pt>
                <c:pt idx="1640">
                  <c:v>4.9269740596929097</c:v>
                </c:pt>
                <c:pt idx="1641">
                  <c:v>5.9177299507651204</c:v>
                </c:pt>
                <c:pt idx="1642">
                  <c:v>5.9117801692724203</c:v>
                </c:pt>
                <c:pt idx="1643">
                  <c:v>5.9222258936093803</c:v>
                </c:pt>
                <c:pt idx="1644">
                  <c:v>3.9410296070878799</c:v>
                </c:pt>
                <c:pt idx="1645">
                  <c:v>5.9143046843669298</c:v>
                </c:pt>
                <c:pt idx="1646">
                  <c:v>7.8927044158572999</c:v>
                </c:pt>
                <c:pt idx="1647">
                  <c:v>5.9116701059605496</c:v>
                </c:pt>
                <c:pt idx="1648">
                  <c:v>3.9462405412306798</c:v>
                </c:pt>
                <c:pt idx="1649">
                  <c:v>3.9471946663733601</c:v>
                </c:pt>
                <c:pt idx="1650">
                  <c:v>1.97356833878231</c:v>
                </c:pt>
                <c:pt idx="1651">
                  <c:v>3.94535341637022</c:v>
                </c:pt>
                <c:pt idx="1652">
                  <c:v>6.9080568197929004</c:v>
                </c:pt>
                <c:pt idx="1653">
                  <c:v>4.9290541910725398</c:v>
                </c:pt>
                <c:pt idx="1654">
                  <c:v>2.9620486078936401</c:v>
                </c:pt>
                <c:pt idx="1655">
                  <c:v>2.9604247652614202</c:v>
                </c:pt>
                <c:pt idx="1656">
                  <c:v>6.9056543861217401</c:v>
                </c:pt>
                <c:pt idx="1657">
                  <c:v>3.9478156816528198</c:v>
                </c:pt>
                <c:pt idx="1658">
                  <c:v>6.9073556018092503</c:v>
                </c:pt>
                <c:pt idx="1659">
                  <c:v>3.94910176443293</c:v>
                </c:pt>
                <c:pt idx="1660">
                  <c:v>4.9326738770321699</c:v>
                </c:pt>
                <c:pt idx="1661">
                  <c:v>3.94670141807969</c:v>
                </c:pt>
                <c:pt idx="1662">
                  <c:v>4.93424102513195</c:v>
                </c:pt>
                <c:pt idx="1663">
                  <c:v>5.9175936972665202</c:v>
                </c:pt>
                <c:pt idx="1664">
                  <c:v>4.9367451964479496</c:v>
                </c:pt>
                <c:pt idx="1665">
                  <c:v>2.9591718561794198</c:v>
                </c:pt>
                <c:pt idx="1666">
                  <c:v>4.9381602404464502</c:v>
                </c:pt>
                <c:pt idx="1667">
                  <c:v>5.9249166033038998</c:v>
                </c:pt>
                <c:pt idx="1668">
                  <c:v>2.9587399509676402</c:v>
                </c:pt>
                <c:pt idx="1669">
                  <c:v>2.9590101993187901</c:v>
                </c:pt>
                <c:pt idx="1670">
                  <c:v>3.9461061106969701</c:v>
                </c:pt>
                <c:pt idx="1671">
                  <c:v>4.9334447947887101</c:v>
                </c:pt>
                <c:pt idx="1672">
                  <c:v>3.9483185037328798</c:v>
                </c:pt>
                <c:pt idx="1673">
                  <c:v>0.98851124906292298</c:v>
                </c:pt>
                <c:pt idx="1674">
                  <c:v>0.98723334932477103</c:v>
                </c:pt>
                <c:pt idx="1675">
                  <c:v>3.94608671813404</c:v>
                </c:pt>
                <c:pt idx="1676">
                  <c:v>1.97308502665406</c:v>
                </c:pt>
                <c:pt idx="1677">
                  <c:v>1.9745426507678501</c:v>
                </c:pt>
                <c:pt idx="1678">
                  <c:v>4.9318956337151896</c:v>
                </c:pt>
                <c:pt idx="1679">
                  <c:v>0.98793796602196005</c:v>
                </c:pt>
                <c:pt idx="1680">
                  <c:v>0.98567108201013098</c:v>
                </c:pt>
                <c:pt idx="1681">
                  <c:v>1.9740991459355699</c:v>
                </c:pt>
                <c:pt idx="1682">
                  <c:v>0.98731074681755704</c:v>
                </c:pt>
                <c:pt idx="1683">
                  <c:v>1.97490225835725</c:v>
                </c:pt>
                <c:pt idx="1684">
                  <c:v>1.9761193698875901</c:v>
                </c:pt>
                <c:pt idx="1685">
                  <c:v>1.97362092697754</c:v>
                </c:pt>
                <c:pt idx="1686">
                  <c:v>2.95898507734075</c:v>
                </c:pt>
                <c:pt idx="1687">
                  <c:v>1.9747261021346501</c:v>
                </c:pt>
                <c:pt idx="1688">
                  <c:v>2.9583631335935099</c:v>
                </c:pt>
                <c:pt idx="1689">
                  <c:v>2.9608669708962401</c:v>
                </c:pt>
                <c:pt idx="1690">
                  <c:v>2.9596072554466502</c:v>
                </c:pt>
                <c:pt idx="1691">
                  <c:v>2.96251682677747</c:v>
                </c:pt>
                <c:pt idx="1692">
                  <c:v>0.985844028692615</c:v>
                </c:pt>
                <c:pt idx="1693">
                  <c:v>0.98771577563994195</c:v>
                </c:pt>
                <c:pt idx="1694">
                  <c:v>3.9506525879884999</c:v>
                </c:pt>
                <c:pt idx="1695">
                  <c:v>3.9498611419930598</c:v>
                </c:pt>
                <c:pt idx="1696">
                  <c:v>4.9352656546898599</c:v>
                </c:pt>
                <c:pt idx="1697">
                  <c:v>0.98771577563994195</c:v>
                </c:pt>
                <c:pt idx="1698">
                  <c:v>2.9621546069682099</c:v>
                </c:pt>
                <c:pt idx="1699">
                  <c:v>0.98791347556148301</c:v>
                </c:pt>
                <c:pt idx="1700">
                  <c:v>3.9486405182911999</c:v>
                </c:pt>
                <c:pt idx="1701">
                  <c:v>4.9374543087506098</c:v>
                </c:pt>
                <c:pt idx="1703">
                  <c:v>3.9483266432984601</c:v>
                </c:pt>
                <c:pt idx="1704">
                  <c:v>3.9512925687090399</c:v>
                </c:pt>
                <c:pt idx="1705">
                  <c:v>0.98659716429907296</c:v>
                </c:pt>
                <c:pt idx="1706">
                  <c:v>2.9600866430213602</c:v>
                </c:pt>
                <c:pt idx="1707">
                  <c:v>3.9476775480653501</c:v>
                </c:pt>
                <c:pt idx="1708">
                  <c:v>2.9620140427802899</c:v>
                </c:pt>
                <c:pt idx="1709">
                  <c:v>0.98837050401038196</c:v>
                </c:pt>
                <c:pt idx="1710">
                  <c:v>3.94934696245442</c:v>
                </c:pt>
                <c:pt idx="1711">
                  <c:v>1.97420030765768</c:v>
                </c:pt>
                <c:pt idx="1712">
                  <c:v>0.98667836660324304</c:v>
                </c:pt>
                <c:pt idx="1713">
                  <c:v>3.9494041085945102</c:v>
                </c:pt>
                <c:pt idx="1715">
                  <c:v>2.96282784653777</c:v>
                </c:pt>
                <c:pt idx="1716">
                  <c:v>0.98837050401038196</c:v>
                </c:pt>
                <c:pt idx="1717">
                  <c:v>2.9643620083685498</c:v>
                </c:pt>
                <c:pt idx="1718">
                  <c:v>1.9747735200506</c:v>
                </c:pt>
                <c:pt idx="1719">
                  <c:v>2.9625045847501399</c:v>
                </c:pt>
                <c:pt idx="1720">
                  <c:v>3.9510710983638502</c:v>
                </c:pt>
                <c:pt idx="1721">
                  <c:v>1.97395766959922</c:v>
                </c:pt>
                <c:pt idx="1722">
                  <c:v>1.97569507308424</c:v>
                </c:pt>
                <c:pt idx="1723">
                  <c:v>0.98786434719872096</c:v>
                </c:pt>
                <c:pt idx="1724">
                  <c:v>0.98694555132797201</c:v>
                </c:pt>
                <c:pt idx="1725">
                  <c:v>1.97425838521547</c:v>
                </c:pt>
                <c:pt idx="1726">
                  <c:v>2.9626012283935399</c:v>
                </c:pt>
                <c:pt idx="1727">
                  <c:v>1.97508029087727</c:v>
                </c:pt>
                <c:pt idx="1728">
                  <c:v>0.98791347556148301</c:v>
                </c:pt>
                <c:pt idx="1729">
                  <c:v>1.97645491345229</c:v>
                </c:pt>
                <c:pt idx="1730">
                  <c:v>2.9625180906661499</c:v>
                </c:pt>
                <c:pt idx="1731">
                  <c:v>1.9762573164439901</c:v>
                </c:pt>
                <c:pt idx="1732">
                  <c:v>0.98741322336817305</c:v>
                </c:pt>
                <c:pt idx="1733">
                  <c:v>0.98699835026760896</c:v>
                </c:pt>
                <c:pt idx="1736">
                  <c:v>0.98803543862549104</c:v>
                </c:pt>
                <c:pt idx="1737">
                  <c:v>2.9609136637924198</c:v>
                </c:pt>
                <c:pt idx="1738">
                  <c:v>1.97495268258735</c:v>
                </c:pt>
                <c:pt idx="1739">
                  <c:v>1.97495268258735</c:v>
                </c:pt>
                <c:pt idx="1740">
                  <c:v>2.9632354243257799</c:v>
                </c:pt>
                <c:pt idx="1741">
                  <c:v>1.9752007901078299</c:v>
                </c:pt>
                <c:pt idx="1742">
                  <c:v>0.98705093846283498</c:v>
                </c:pt>
                <c:pt idx="1743">
                  <c:v>1.9740756091198799</c:v>
                </c:pt>
                <c:pt idx="1745">
                  <c:v>2.9641993205416899</c:v>
                </c:pt>
                <c:pt idx="1746">
                  <c:v>0.98851124906292298</c:v>
                </c:pt>
                <c:pt idx="1747">
                  <c:v>3.9509737793086401</c:v>
                </c:pt>
                <c:pt idx="1749">
                  <c:v>0.98741322336817305</c:v>
                </c:pt>
                <c:pt idx="1750">
                  <c:v>2.9631169728137099</c:v>
                </c:pt>
                <c:pt idx="1751">
                  <c:v>0.98818019028576498</c:v>
                </c:pt>
                <c:pt idx="1752">
                  <c:v>1.9753975262569199</c:v>
                </c:pt>
                <c:pt idx="1753">
                  <c:v>1.9758582341164901</c:v>
                </c:pt>
                <c:pt idx="1755">
                  <c:v>2.9641923297293702</c:v>
                </c:pt>
                <c:pt idx="1756">
                  <c:v>0.98805968494379404</c:v>
                </c:pt>
                <c:pt idx="1757">
                  <c:v>0.98736208763142697</c:v>
                </c:pt>
                <c:pt idx="1759">
                  <c:v>0.98837050401038196</c:v>
                </c:pt>
                <c:pt idx="1760">
                  <c:v>0.98793796602196005</c:v>
                </c:pt>
                <c:pt idx="1762">
                  <c:v>1.97640594263587</c:v>
                </c:pt>
                <c:pt idx="1763">
                  <c:v>0.98754017072582401</c:v>
                </c:pt>
                <c:pt idx="1765">
                  <c:v>0.98793796602196005</c:v>
                </c:pt>
                <c:pt idx="1767">
                  <c:v>0.98766585371486704</c:v>
                </c:pt>
                <c:pt idx="1768">
                  <c:v>0.988275728718223</c:v>
                </c:pt>
                <c:pt idx="1769">
                  <c:v>0.98803543862549104</c:v>
                </c:pt>
                <c:pt idx="1770">
                  <c:v>0.98791347556148301</c:v>
                </c:pt>
                <c:pt idx="1778">
                  <c:v>0.98801114366938303</c:v>
                </c:pt>
                <c:pt idx="1783">
                  <c:v>0.988275728718223</c:v>
                </c:pt>
                <c:pt idx="1784">
                  <c:v>0.98810803204665698</c:v>
                </c:pt>
                <c:pt idx="1786">
                  <c:v>1.9764765268747899</c:v>
                </c:pt>
                <c:pt idx="1791">
                  <c:v>0.98822805526809898</c:v>
                </c:pt>
                <c:pt idx="1793">
                  <c:v>0.98820414676530599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F49-4F20-A2BA-5BE98A373820}"/>
            </c:ext>
          </c:extLst>
        </c:ser>
        <c:ser>
          <c:idx val="5"/>
          <c:order val="5"/>
          <c:tx>
            <c:v>fourteen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Sheet2!$G$1:$G$3215</c:f>
              <c:numCache>
                <c:formatCode>General</c:formatCode>
                <c:ptCount val="3215"/>
                <c:pt idx="0">
                  <c:v>14</c:v>
                </c:pt>
                <c:pt idx="1">
                  <c:v>0.98498862013133903</c:v>
                </c:pt>
                <c:pt idx="2">
                  <c:v>12.4863095727027</c:v>
                </c:pt>
                <c:pt idx="3">
                  <c:v>10.5334087590275</c:v>
                </c:pt>
                <c:pt idx="4">
                  <c:v>10.642919206384301</c:v>
                </c:pt>
                <c:pt idx="5">
                  <c:v>4.6133369892080802</c:v>
                </c:pt>
                <c:pt idx="6">
                  <c:v>6.33680787460621</c:v>
                </c:pt>
                <c:pt idx="7">
                  <c:v>6.6054467578051499</c:v>
                </c:pt>
                <c:pt idx="8">
                  <c:v>4.8233898932599404</c:v>
                </c:pt>
                <c:pt idx="9">
                  <c:v>6.5123308617830498</c:v>
                </c:pt>
                <c:pt idx="10">
                  <c:v>6.7118761216767897</c:v>
                </c:pt>
                <c:pt idx="11">
                  <c:v>3.8674906212454401</c:v>
                </c:pt>
                <c:pt idx="12">
                  <c:v>7.5093166154611701</c:v>
                </c:pt>
                <c:pt idx="13">
                  <c:v>5.7265434504396504</c:v>
                </c:pt>
                <c:pt idx="14">
                  <c:v>8.4144589031401402</c:v>
                </c:pt>
                <c:pt idx="15">
                  <c:v>5.9723364793928901</c:v>
                </c:pt>
                <c:pt idx="16">
                  <c:v>4.8165407893157299</c:v>
                </c:pt>
                <c:pt idx="17">
                  <c:v>6.8441251901008302</c:v>
                </c:pt>
                <c:pt idx="18">
                  <c:v>9.1847078437861693</c:v>
                </c:pt>
                <c:pt idx="19">
                  <c:v>5.16576674674823</c:v>
                </c:pt>
                <c:pt idx="20">
                  <c:v>5.6762735728521898</c:v>
                </c:pt>
                <c:pt idx="21">
                  <c:v>9.2532926984919399</c:v>
                </c:pt>
                <c:pt idx="22">
                  <c:v>5.3292947780253597</c:v>
                </c:pt>
                <c:pt idx="23">
                  <c:v>3.87276679537199</c:v>
                </c:pt>
                <c:pt idx="24">
                  <c:v>8.4349847073217994</c:v>
                </c:pt>
                <c:pt idx="25">
                  <c:v>7.1251682910033596</c:v>
                </c:pt>
                <c:pt idx="26">
                  <c:v>8.6098472162250204</c:v>
                </c:pt>
                <c:pt idx="27">
                  <c:v>5.7809969445351701</c:v>
                </c:pt>
                <c:pt idx="28">
                  <c:v>4.6245564806194004</c:v>
                </c:pt>
                <c:pt idx="29">
                  <c:v>6.3936701397108404</c:v>
                </c:pt>
                <c:pt idx="30">
                  <c:v>3.6324322944440399</c:v>
                </c:pt>
                <c:pt idx="31">
                  <c:v>6.32725741071995</c:v>
                </c:pt>
                <c:pt idx="32">
                  <c:v>5.7170619156417501</c:v>
                </c:pt>
                <c:pt idx="33">
                  <c:v>4.4885473881917104</c:v>
                </c:pt>
                <c:pt idx="34">
                  <c:v>4.4499306081810603</c:v>
                </c:pt>
                <c:pt idx="35">
                  <c:v>5.3520704069124596</c:v>
                </c:pt>
                <c:pt idx="36">
                  <c:v>6.4119724008033296</c:v>
                </c:pt>
                <c:pt idx="37">
                  <c:v>4.7922113007763398</c:v>
                </c:pt>
                <c:pt idx="38">
                  <c:v>3.7804960080071401</c:v>
                </c:pt>
                <c:pt idx="39">
                  <c:v>1.91403129891124</c:v>
                </c:pt>
                <c:pt idx="40">
                  <c:v>3.5692372669317902</c:v>
                </c:pt>
                <c:pt idx="41">
                  <c:v>13.619738979606399</c:v>
                </c:pt>
                <c:pt idx="42">
                  <c:v>5.1425847082810003</c:v>
                </c:pt>
                <c:pt idx="43">
                  <c:v>4.7507355128372399</c:v>
                </c:pt>
                <c:pt idx="44">
                  <c:v>8.2655472146239592</c:v>
                </c:pt>
                <c:pt idx="45">
                  <c:v>4.83519337244251</c:v>
                </c:pt>
                <c:pt idx="46">
                  <c:v>5.6504036910140698</c:v>
                </c:pt>
                <c:pt idx="47">
                  <c:v>7.2561558634581598</c:v>
                </c:pt>
                <c:pt idx="48">
                  <c:v>8.8531316259467108</c:v>
                </c:pt>
                <c:pt idx="49">
                  <c:v>5.5036258933660003</c:v>
                </c:pt>
                <c:pt idx="50">
                  <c:v>5.5253279892361897</c:v>
                </c:pt>
                <c:pt idx="51">
                  <c:v>2.9388358078872199</c:v>
                </c:pt>
                <c:pt idx="52">
                  <c:v>7.62502646818883</c:v>
                </c:pt>
                <c:pt idx="53">
                  <c:v>5.7877242713612498</c:v>
                </c:pt>
                <c:pt idx="54">
                  <c:v>7.6153948692672504</c:v>
                </c:pt>
                <c:pt idx="55">
                  <c:v>4.6932395910079903</c:v>
                </c:pt>
                <c:pt idx="56">
                  <c:v>8.11711979493532</c:v>
                </c:pt>
                <c:pt idx="57">
                  <c:v>6.5634922339186801</c:v>
                </c:pt>
                <c:pt idx="58">
                  <c:v>5.7158789184872898</c:v>
                </c:pt>
                <c:pt idx="59">
                  <c:v>9.8740167900149807</c:v>
                </c:pt>
                <c:pt idx="60">
                  <c:v>4.8312716712372197</c:v>
                </c:pt>
                <c:pt idx="61">
                  <c:v>6.3382032861170998</c:v>
                </c:pt>
                <c:pt idx="62">
                  <c:v>8.7271904512443808</c:v>
                </c:pt>
                <c:pt idx="63">
                  <c:v>5.77739965261273</c:v>
                </c:pt>
                <c:pt idx="64">
                  <c:v>5.8533239931421202</c:v>
                </c:pt>
                <c:pt idx="65">
                  <c:v>4.7474442308329898</c:v>
                </c:pt>
                <c:pt idx="66">
                  <c:v>3.6435587107063201</c:v>
                </c:pt>
                <c:pt idx="67">
                  <c:v>7.68235605258534</c:v>
                </c:pt>
                <c:pt idx="68">
                  <c:v>5.5048631377957298</c:v>
                </c:pt>
                <c:pt idx="69">
                  <c:v>7.3394578910841197</c:v>
                </c:pt>
                <c:pt idx="70">
                  <c:v>6.2582377432662897</c:v>
                </c:pt>
                <c:pt idx="71">
                  <c:v>2.8823156222529098</c:v>
                </c:pt>
                <c:pt idx="72">
                  <c:v>5.5509833676067197</c:v>
                </c:pt>
                <c:pt idx="73">
                  <c:v>1.66675216632114</c:v>
                </c:pt>
                <c:pt idx="74">
                  <c:v>4.7738028438604898</c:v>
                </c:pt>
                <c:pt idx="75">
                  <c:v>6.5967435475829603</c:v>
                </c:pt>
                <c:pt idx="76">
                  <c:v>1.84487642581676</c:v>
                </c:pt>
                <c:pt idx="77">
                  <c:v>1.9577381923619299</c:v>
                </c:pt>
                <c:pt idx="78">
                  <c:v>3.6771756241209701</c:v>
                </c:pt>
                <c:pt idx="79">
                  <c:v>4.5204848643853399</c:v>
                </c:pt>
                <c:pt idx="80">
                  <c:v>2.8884650265455698</c:v>
                </c:pt>
                <c:pt idx="81">
                  <c:v>0.98144424600501501</c:v>
                </c:pt>
                <c:pt idx="82">
                  <c:v>8.5020292009198499</c:v>
                </c:pt>
                <c:pt idx="83">
                  <c:v>6.6094178368354903</c:v>
                </c:pt>
                <c:pt idx="84">
                  <c:v>2.8360077230399199</c:v>
                </c:pt>
                <c:pt idx="85">
                  <c:v>3.7672933949652601</c:v>
                </c:pt>
                <c:pt idx="86">
                  <c:v>4.78954503817583</c:v>
                </c:pt>
                <c:pt idx="87">
                  <c:v>4.4092987763395097</c:v>
                </c:pt>
                <c:pt idx="88">
                  <c:v>6.3820110270324397</c:v>
                </c:pt>
                <c:pt idx="89">
                  <c:v>2.4710472954101101</c:v>
                </c:pt>
                <c:pt idx="90">
                  <c:v>3.56358312066549</c:v>
                </c:pt>
                <c:pt idx="91">
                  <c:v>4.8375538901634902</c:v>
                </c:pt>
                <c:pt idx="92">
                  <c:v>3.9148105320303599</c:v>
                </c:pt>
                <c:pt idx="93">
                  <c:v>6.6429517689966104</c:v>
                </c:pt>
                <c:pt idx="94">
                  <c:v>7.5186673147477396</c:v>
                </c:pt>
                <c:pt idx="95">
                  <c:v>3.4995196351611599</c:v>
                </c:pt>
                <c:pt idx="96">
                  <c:v>3.8719290937145998</c:v>
                </c:pt>
                <c:pt idx="97">
                  <c:v>7.7076653746450603</c:v>
                </c:pt>
                <c:pt idx="98">
                  <c:v>3.5556597124867699</c:v>
                </c:pt>
                <c:pt idx="99">
                  <c:v>3.5278103434318702</c:v>
                </c:pt>
                <c:pt idx="100">
                  <c:v>2.87620193174196</c:v>
                </c:pt>
                <c:pt idx="101">
                  <c:v>2.5539558586779498</c:v>
                </c:pt>
                <c:pt idx="102">
                  <c:v>4.8009560816145198</c:v>
                </c:pt>
                <c:pt idx="103">
                  <c:v>6.7721955820493704</c:v>
                </c:pt>
                <c:pt idx="104">
                  <c:v>6.6048190659947297</c:v>
                </c:pt>
                <c:pt idx="105">
                  <c:v>3.5864603027528399</c:v>
                </c:pt>
                <c:pt idx="106">
                  <c:v>2.7334551561768898</c:v>
                </c:pt>
                <c:pt idx="107">
                  <c:v>6.6235004294803899</c:v>
                </c:pt>
                <c:pt idx="108">
                  <c:v>3.68060142350613</c:v>
                </c:pt>
                <c:pt idx="109">
                  <c:v>3.6459586765012602</c:v>
                </c:pt>
                <c:pt idx="110">
                  <c:v>9.3514268438561192</c:v>
                </c:pt>
                <c:pt idx="111">
                  <c:v>5.7715151138017902</c:v>
                </c:pt>
                <c:pt idx="112">
                  <c:v>4.4514480949445403</c:v>
                </c:pt>
                <c:pt idx="113">
                  <c:v>4.8534602329058103</c:v>
                </c:pt>
                <c:pt idx="114">
                  <c:v>2.8047597846826902</c:v>
                </c:pt>
                <c:pt idx="115">
                  <c:v>6.7697123872813201</c:v>
                </c:pt>
                <c:pt idx="116">
                  <c:v>4.7738334696529403</c:v>
                </c:pt>
                <c:pt idx="117">
                  <c:v>7.6229107339964299</c:v>
                </c:pt>
                <c:pt idx="118">
                  <c:v>3.6494882707257501</c:v>
                </c:pt>
                <c:pt idx="119">
                  <c:v>6.5978852419129304</c:v>
                </c:pt>
                <c:pt idx="120">
                  <c:v>0.955855724078854</c:v>
                </c:pt>
                <c:pt idx="121">
                  <c:v>4.6653022874356003</c:v>
                </c:pt>
                <c:pt idx="122">
                  <c:v>5.7968544183372703</c:v>
                </c:pt>
                <c:pt idx="123">
                  <c:v>2.8609404778657899</c:v>
                </c:pt>
                <c:pt idx="124">
                  <c:v>0.98277824743173703</c:v>
                </c:pt>
                <c:pt idx="125">
                  <c:v>4.7960584517240399</c:v>
                </c:pt>
                <c:pt idx="126">
                  <c:v>3.75934830389969</c:v>
                </c:pt>
                <c:pt idx="127">
                  <c:v>2.8984910533654</c:v>
                </c:pt>
                <c:pt idx="128">
                  <c:v>4.8503088590822401</c:v>
                </c:pt>
                <c:pt idx="129">
                  <c:v>3.8548774349710699</c:v>
                </c:pt>
                <c:pt idx="130">
                  <c:v>1.85771904408415</c:v>
                </c:pt>
                <c:pt idx="131">
                  <c:v>1.9678288532723001</c:v>
                </c:pt>
                <c:pt idx="132">
                  <c:v>4.7343726115875997</c:v>
                </c:pt>
                <c:pt idx="133">
                  <c:v>4.7403288979119296</c:v>
                </c:pt>
                <c:pt idx="134">
                  <c:v>3.5651020092560102</c:v>
                </c:pt>
                <c:pt idx="135">
                  <c:v>8.2961604116299892</c:v>
                </c:pt>
                <c:pt idx="136">
                  <c:v>5.76493628177069</c:v>
                </c:pt>
                <c:pt idx="137">
                  <c:v>6.7579498158528102</c:v>
                </c:pt>
                <c:pt idx="138">
                  <c:v>4.8477384525101801</c:v>
                </c:pt>
                <c:pt idx="139">
                  <c:v>5.7822558166964697</c:v>
                </c:pt>
                <c:pt idx="140">
                  <c:v>6.6537660632451399</c:v>
                </c:pt>
                <c:pt idx="141">
                  <c:v>5.6925370347083097</c:v>
                </c:pt>
                <c:pt idx="142">
                  <c:v>4.84112367234302</c:v>
                </c:pt>
                <c:pt idx="143">
                  <c:v>4.7391379384398098</c:v>
                </c:pt>
                <c:pt idx="144">
                  <c:v>2.87939430829582</c:v>
                </c:pt>
                <c:pt idx="145">
                  <c:v>1.8744755386912499</c:v>
                </c:pt>
                <c:pt idx="146">
                  <c:v>5.6392881194887803</c:v>
                </c:pt>
                <c:pt idx="147">
                  <c:v>7.6838020773105304</c:v>
                </c:pt>
                <c:pt idx="148">
                  <c:v>0.94538868482176397</c:v>
                </c:pt>
                <c:pt idx="149">
                  <c:v>4.6257433283829199</c:v>
                </c:pt>
                <c:pt idx="150">
                  <c:v>5.50579164086197</c:v>
                </c:pt>
                <c:pt idx="151">
                  <c:v>5.7073887087369704</c:v>
                </c:pt>
                <c:pt idx="152">
                  <c:v>1.9018629720573901</c:v>
                </c:pt>
                <c:pt idx="153">
                  <c:v>5.3560745950929798</c:v>
                </c:pt>
                <c:pt idx="154">
                  <c:v>3.77753799499424</c:v>
                </c:pt>
                <c:pt idx="155">
                  <c:v>6.2662784405503196</c:v>
                </c:pt>
                <c:pt idx="156">
                  <c:v>5.6516580979841597</c:v>
                </c:pt>
                <c:pt idx="157">
                  <c:v>6.3900201609227603</c:v>
                </c:pt>
                <c:pt idx="158">
                  <c:v>5.8498824079466303</c:v>
                </c:pt>
                <c:pt idx="159">
                  <c:v>3.6260555267762702</c:v>
                </c:pt>
                <c:pt idx="160">
                  <c:v>4.8044449592361396</c:v>
                </c:pt>
                <c:pt idx="161">
                  <c:v>3.8529225438369901</c:v>
                </c:pt>
                <c:pt idx="162">
                  <c:v>5.5874950529524003</c:v>
                </c:pt>
                <c:pt idx="163">
                  <c:v>1.9518999193587401</c:v>
                </c:pt>
                <c:pt idx="164">
                  <c:v>4.7844473036555399</c:v>
                </c:pt>
                <c:pt idx="165">
                  <c:v>5.4709455853755697</c:v>
                </c:pt>
                <c:pt idx="166">
                  <c:v>10.3086715105821</c:v>
                </c:pt>
                <c:pt idx="167">
                  <c:v>4.57202174400385</c:v>
                </c:pt>
                <c:pt idx="168">
                  <c:v>2.9381149295882598</c:v>
                </c:pt>
                <c:pt idx="169">
                  <c:v>5.8367480101079501</c:v>
                </c:pt>
                <c:pt idx="170">
                  <c:v>3.90854034026035</c:v>
                </c:pt>
                <c:pt idx="171">
                  <c:v>4.78904895414545</c:v>
                </c:pt>
                <c:pt idx="172">
                  <c:v>6.7473819585099903</c:v>
                </c:pt>
                <c:pt idx="173">
                  <c:v>1.9673688656036501</c:v>
                </c:pt>
                <c:pt idx="174">
                  <c:v>8.2206311946311796</c:v>
                </c:pt>
                <c:pt idx="175">
                  <c:v>4.7851067412576</c:v>
                </c:pt>
                <c:pt idx="176">
                  <c:v>0.87678809974884298</c:v>
                </c:pt>
                <c:pt idx="177">
                  <c:v>4.58617867396178</c:v>
                </c:pt>
                <c:pt idx="178">
                  <c:v>3.9203745131738601</c:v>
                </c:pt>
                <c:pt idx="179">
                  <c:v>4.8212568575712504</c:v>
                </c:pt>
                <c:pt idx="180">
                  <c:v>3.6445533307306599</c:v>
                </c:pt>
                <c:pt idx="181">
                  <c:v>2.8912180450759402</c:v>
                </c:pt>
                <c:pt idx="182">
                  <c:v>1.9205902581743199</c:v>
                </c:pt>
                <c:pt idx="183">
                  <c:v>3.8477305714760499</c:v>
                </c:pt>
                <c:pt idx="184">
                  <c:v>6.5062353368953998</c:v>
                </c:pt>
                <c:pt idx="185">
                  <c:v>1.9702536883131501</c:v>
                </c:pt>
                <c:pt idx="186">
                  <c:v>5.83139811737174</c:v>
                </c:pt>
                <c:pt idx="187">
                  <c:v>6.8782363645497799</c:v>
                </c:pt>
                <c:pt idx="188">
                  <c:v>4.7551930652690499</c:v>
                </c:pt>
                <c:pt idx="189">
                  <c:v>2.7916294536902</c:v>
                </c:pt>
                <c:pt idx="190">
                  <c:v>7.7050297834390999</c:v>
                </c:pt>
                <c:pt idx="191">
                  <c:v>3.7771489373168601</c:v>
                </c:pt>
                <c:pt idx="192">
                  <c:v>0.89346258938928702</c:v>
                </c:pt>
                <c:pt idx="193">
                  <c:v>9.6101414673598207</c:v>
                </c:pt>
                <c:pt idx="194">
                  <c:v>0.93144420943877004</c:v>
                </c:pt>
                <c:pt idx="195">
                  <c:v>3.5989045993231601</c:v>
                </c:pt>
                <c:pt idx="196">
                  <c:v>1.8972376418104899</c:v>
                </c:pt>
                <c:pt idx="197">
                  <c:v>3.8225084993336198</c:v>
                </c:pt>
                <c:pt idx="198">
                  <c:v>1.9665856828196899</c:v>
                </c:pt>
                <c:pt idx="199">
                  <c:v>6.3508391417788896</c:v>
                </c:pt>
                <c:pt idx="200">
                  <c:v>1.92726686800924</c:v>
                </c:pt>
                <c:pt idx="201">
                  <c:v>4.4769046862179396</c:v>
                </c:pt>
                <c:pt idx="202">
                  <c:v>3.7609915021228102</c:v>
                </c:pt>
                <c:pt idx="203">
                  <c:v>5.7708351388501198</c:v>
                </c:pt>
                <c:pt idx="204">
                  <c:v>4.6147638423324002</c:v>
                </c:pt>
                <c:pt idx="205">
                  <c:v>3.85343210856538</c:v>
                </c:pt>
                <c:pt idx="206">
                  <c:v>8.3692942045320393</c:v>
                </c:pt>
                <c:pt idx="207">
                  <c:v>3.3914436601109799</c:v>
                </c:pt>
                <c:pt idx="208">
                  <c:v>3.8655487667329198</c:v>
                </c:pt>
                <c:pt idx="209">
                  <c:v>0.98433760426596595</c:v>
                </c:pt>
                <c:pt idx="210">
                  <c:v>3.83015452435769</c:v>
                </c:pt>
                <c:pt idx="211">
                  <c:v>2.9416932151378798</c:v>
                </c:pt>
                <c:pt idx="212">
                  <c:v>3.6640382720384799</c:v>
                </c:pt>
                <c:pt idx="213">
                  <c:v>4.7917629192017799</c:v>
                </c:pt>
                <c:pt idx="214">
                  <c:v>4.5470652651496097</c:v>
                </c:pt>
                <c:pt idx="215">
                  <c:v>5.6456199626310299</c:v>
                </c:pt>
                <c:pt idx="217">
                  <c:v>3.86759853709433</c:v>
                </c:pt>
                <c:pt idx="218">
                  <c:v>1.92123266757002</c:v>
                </c:pt>
                <c:pt idx="219">
                  <c:v>6.6739759430228203</c:v>
                </c:pt>
                <c:pt idx="220">
                  <c:v>2.9454918738277001</c:v>
                </c:pt>
                <c:pt idx="221">
                  <c:v>2.7045101084635998</c:v>
                </c:pt>
                <c:pt idx="222">
                  <c:v>4.8383721733243199</c:v>
                </c:pt>
                <c:pt idx="223">
                  <c:v>5.7619380892814496</c:v>
                </c:pt>
                <c:pt idx="224">
                  <c:v>5.68674864419655</c:v>
                </c:pt>
                <c:pt idx="225">
                  <c:v>4.5765674393259497</c:v>
                </c:pt>
                <c:pt idx="226">
                  <c:v>1.9669857190361799</c:v>
                </c:pt>
                <c:pt idx="227">
                  <c:v>7.4489831668461504</c:v>
                </c:pt>
                <c:pt idx="228">
                  <c:v>2.91543553360491</c:v>
                </c:pt>
                <c:pt idx="229">
                  <c:v>4.8416042269921</c:v>
                </c:pt>
                <c:pt idx="230">
                  <c:v>3.15676746726679</c:v>
                </c:pt>
                <c:pt idx="231">
                  <c:v>4.7392866578079698</c:v>
                </c:pt>
                <c:pt idx="232">
                  <c:v>2.6974234969516799</c:v>
                </c:pt>
                <c:pt idx="233">
                  <c:v>3.7440645828350898</c:v>
                </c:pt>
                <c:pt idx="234">
                  <c:v>1.9184922853059301</c:v>
                </c:pt>
                <c:pt idx="235">
                  <c:v>3.81507917189044</c:v>
                </c:pt>
                <c:pt idx="236">
                  <c:v>3.8117354732013999</c:v>
                </c:pt>
                <c:pt idx="237">
                  <c:v>4.8862089665349702</c:v>
                </c:pt>
                <c:pt idx="238">
                  <c:v>4.7831386193436796</c:v>
                </c:pt>
                <c:pt idx="239">
                  <c:v>0.98308821601330698</c:v>
                </c:pt>
                <c:pt idx="240">
                  <c:v>4.70547810771345</c:v>
                </c:pt>
                <c:pt idx="241">
                  <c:v>2.5933906627811201</c:v>
                </c:pt>
                <c:pt idx="242">
                  <c:v>1.8467938989297801</c:v>
                </c:pt>
                <c:pt idx="243">
                  <c:v>2.8237142122313199</c:v>
                </c:pt>
                <c:pt idx="244">
                  <c:v>3.9206720118986098</c:v>
                </c:pt>
                <c:pt idx="245">
                  <c:v>1.8752935055214499</c:v>
                </c:pt>
                <c:pt idx="246">
                  <c:v>1.95009893735861</c:v>
                </c:pt>
                <c:pt idx="247">
                  <c:v>4.8627148874301902</c:v>
                </c:pt>
                <c:pt idx="248">
                  <c:v>5.7042470450907397</c:v>
                </c:pt>
                <c:pt idx="249">
                  <c:v>6.7174250477410302</c:v>
                </c:pt>
                <c:pt idx="250">
                  <c:v>4.78746172770445</c:v>
                </c:pt>
                <c:pt idx="251">
                  <c:v>3.6340696771987702</c:v>
                </c:pt>
                <c:pt idx="252">
                  <c:v>2.8501144306078201</c:v>
                </c:pt>
                <c:pt idx="253">
                  <c:v>4.7666583312459601</c:v>
                </c:pt>
                <c:pt idx="254">
                  <c:v>3.79962858569308</c:v>
                </c:pt>
                <c:pt idx="255">
                  <c:v>1.9258695431011801</c:v>
                </c:pt>
                <c:pt idx="256">
                  <c:v>1.9489612926650099</c:v>
                </c:pt>
                <c:pt idx="257">
                  <c:v>3.8188615847436198</c:v>
                </c:pt>
                <c:pt idx="258">
                  <c:v>6.6316606219801297</c:v>
                </c:pt>
                <c:pt idx="259">
                  <c:v>4.7645046209771902</c:v>
                </c:pt>
                <c:pt idx="260">
                  <c:v>7.7079756622422</c:v>
                </c:pt>
                <c:pt idx="261">
                  <c:v>2.9424360714763802</c:v>
                </c:pt>
                <c:pt idx="262">
                  <c:v>2.56595556626384</c:v>
                </c:pt>
                <c:pt idx="263">
                  <c:v>1.9087194789625801</c:v>
                </c:pt>
                <c:pt idx="264">
                  <c:v>2.7294688346350799</c:v>
                </c:pt>
                <c:pt idx="265">
                  <c:v>3.8457790285339102</c:v>
                </c:pt>
                <c:pt idx="266">
                  <c:v>5.7438931091184298</c:v>
                </c:pt>
                <c:pt idx="267">
                  <c:v>5.5965287271708002</c:v>
                </c:pt>
                <c:pt idx="268">
                  <c:v>4.8885012255178104</c:v>
                </c:pt>
                <c:pt idx="269">
                  <c:v>6.6802775122499396</c:v>
                </c:pt>
                <c:pt idx="270">
                  <c:v>1.50087558381814</c:v>
                </c:pt>
                <c:pt idx="271">
                  <c:v>9.5470660360320707</c:v>
                </c:pt>
                <c:pt idx="272">
                  <c:v>4.8740659285716497</c:v>
                </c:pt>
                <c:pt idx="273">
                  <c:v>7.5995238312027897</c:v>
                </c:pt>
                <c:pt idx="274">
                  <c:v>4.7525228593419904</c:v>
                </c:pt>
                <c:pt idx="275">
                  <c:v>4.9260314747259804</c:v>
                </c:pt>
                <c:pt idx="276">
                  <c:v>1.9694168057480399</c:v>
                </c:pt>
                <c:pt idx="277">
                  <c:v>2.8497695108075498</c:v>
                </c:pt>
                <c:pt idx="278">
                  <c:v>1.9139206354699601</c:v>
                </c:pt>
                <c:pt idx="279">
                  <c:v>0.96161377867343201</c:v>
                </c:pt>
                <c:pt idx="280">
                  <c:v>4.7992117075101604</c:v>
                </c:pt>
                <c:pt idx="281">
                  <c:v>6.6900995703606103</c:v>
                </c:pt>
                <c:pt idx="282">
                  <c:v>3.7781601100458002</c:v>
                </c:pt>
                <c:pt idx="283">
                  <c:v>5.8216848334860298</c:v>
                </c:pt>
                <c:pt idx="284">
                  <c:v>2.6888176357705</c:v>
                </c:pt>
                <c:pt idx="285">
                  <c:v>0.98345962753586802</c:v>
                </c:pt>
                <c:pt idx="286">
                  <c:v>1.90235822866417</c:v>
                </c:pt>
                <c:pt idx="287">
                  <c:v>1.95523032066411</c:v>
                </c:pt>
                <c:pt idx="288">
                  <c:v>2.77927339569696</c:v>
                </c:pt>
                <c:pt idx="289">
                  <c:v>2.7387358436846099</c:v>
                </c:pt>
                <c:pt idx="290">
                  <c:v>3.8718436132033198</c:v>
                </c:pt>
                <c:pt idx="291">
                  <c:v>2.79054628758165</c:v>
                </c:pt>
                <c:pt idx="292">
                  <c:v>2.9408134448940202</c:v>
                </c:pt>
                <c:pt idx="293">
                  <c:v>3.60515097810823</c:v>
                </c:pt>
                <c:pt idx="294">
                  <c:v>5.8005700247400496</c:v>
                </c:pt>
                <c:pt idx="295">
                  <c:v>1.97090392178053</c:v>
                </c:pt>
                <c:pt idx="296">
                  <c:v>3.4680503447167599</c:v>
                </c:pt>
                <c:pt idx="297">
                  <c:v>2.8086790603020901</c:v>
                </c:pt>
                <c:pt idx="298">
                  <c:v>5.6725624462784898</c:v>
                </c:pt>
                <c:pt idx="299">
                  <c:v>4.6865759627615597</c:v>
                </c:pt>
                <c:pt idx="300">
                  <c:v>4.6750545673969803</c:v>
                </c:pt>
                <c:pt idx="301">
                  <c:v>2.7767763293599699</c:v>
                </c:pt>
                <c:pt idx="302">
                  <c:v>4.90230876984924</c:v>
                </c:pt>
                <c:pt idx="303">
                  <c:v>2.8305787230044599</c:v>
                </c:pt>
                <c:pt idx="304">
                  <c:v>8.6538306216757892</c:v>
                </c:pt>
                <c:pt idx="305">
                  <c:v>5.5852149824123201</c:v>
                </c:pt>
                <c:pt idx="306">
                  <c:v>3.87715829324658</c:v>
                </c:pt>
                <c:pt idx="307">
                  <c:v>2.83333720688145</c:v>
                </c:pt>
                <c:pt idx="308">
                  <c:v>3.82192902061314</c:v>
                </c:pt>
                <c:pt idx="309">
                  <c:v>5.6446220367850497</c:v>
                </c:pt>
                <c:pt idx="310">
                  <c:v>7.2000551787799898</c:v>
                </c:pt>
                <c:pt idx="311">
                  <c:v>7.3728902886126004</c:v>
                </c:pt>
                <c:pt idx="312">
                  <c:v>1.8420214783717599</c:v>
                </c:pt>
                <c:pt idx="313">
                  <c:v>1.9399256540822301</c:v>
                </c:pt>
                <c:pt idx="314">
                  <c:v>2.9056835641510999</c:v>
                </c:pt>
                <c:pt idx="315">
                  <c:v>4.4419209900351397</c:v>
                </c:pt>
                <c:pt idx="316">
                  <c:v>4.8167638266138804</c:v>
                </c:pt>
                <c:pt idx="317">
                  <c:v>0.97336896662549999</c:v>
                </c:pt>
                <c:pt idx="318">
                  <c:v>6.7828755090257999</c:v>
                </c:pt>
                <c:pt idx="319">
                  <c:v>1.84440550341689</c:v>
                </c:pt>
                <c:pt idx="320">
                  <c:v>4.6825262383717696</c:v>
                </c:pt>
                <c:pt idx="321">
                  <c:v>1.96797651200236</c:v>
                </c:pt>
                <c:pt idx="322">
                  <c:v>1.9299150778696601</c:v>
                </c:pt>
                <c:pt idx="324">
                  <c:v>4.8235017553438899</c:v>
                </c:pt>
                <c:pt idx="325">
                  <c:v>2.7064741936685901</c:v>
                </c:pt>
                <c:pt idx="326">
                  <c:v>4.6346443617295803</c:v>
                </c:pt>
                <c:pt idx="327">
                  <c:v>1.89327592538279</c:v>
                </c:pt>
                <c:pt idx="328">
                  <c:v>1.9204703169234301</c:v>
                </c:pt>
                <c:pt idx="329">
                  <c:v>5.8300990857447701</c:v>
                </c:pt>
                <c:pt idx="330">
                  <c:v>5.7687824361205298</c:v>
                </c:pt>
                <c:pt idx="331">
                  <c:v>4.6808038305013699</c:v>
                </c:pt>
                <c:pt idx="332">
                  <c:v>4.7201383771216596</c:v>
                </c:pt>
                <c:pt idx="333">
                  <c:v>2.8791178125505499</c:v>
                </c:pt>
                <c:pt idx="334">
                  <c:v>4.8792047817410404</c:v>
                </c:pt>
                <c:pt idx="335">
                  <c:v>1.95552107415696</c:v>
                </c:pt>
                <c:pt idx="336">
                  <c:v>4.7231657097103996</c:v>
                </c:pt>
                <c:pt idx="337">
                  <c:v>1.8564157231738601</c:v>
                </c:pt>
                <c:pt idx="338">
                  <c:v>3.6312357841937799</c:v>
                </c:pt>
                <c:pt idx="339">
                  <c:v>4.8504900740866397</c:v>
                </c:pt>
                <c:pt idx="340">
                  <c:v>7.5328799695318596</c:v>
                </c:pt>
                <c:pt idx="341">
                  <c:v>6.63082669515516</c:v>
                </c:pt>
                <c:pt idx="342">
                  <c:v>3.6450777332873798</c:v>
                </c:pt>
                <c:pt idx="343">
                  <c:v>3.7339610541124699</c:v>
                </c:pt>
                <c:pt idx="344">
                  <c:v>3.7867411755579701</c:v>
                </c:pt>
                <c:pt idx="345">
                  <c:v>6.7642576065431301</c:v>
                </c:pt>
                <c:pt idx="346">
                  <c:v>2.8876697794379398</c:v>
                </c:pt>
                <c:pt idx="347">
                  <c:v>4.8172229522954799</c:v>
                </c:pt>
                <c:pt idx="348">
                  <c:v>2.9013162330456299</c:v>
                </c:pt>
                <c:pt idx="349">
                  <c:v>2.9005877667025901</c:v>
                </c:pt>
                <c:pt idx="350">
                  <c:v>2.8580443656930701</c:v>
                </c:pt>
                <c:pt idx="351">
                  <c:v>1.85566508388777</c:v>
                </c:pt>
                <c:pt idx="352">
                  <c:v>6.5559229926778197</c:v>
                </c:pt>
                <c:pt idx="353">
                  <c:v>6.6970925653786697</c:v>
                </c:pt>
                <c:pt idx="354">
                  <c:v>4.6089617229763498</c:v>
                </c:pt>
                <c:pt idx="355">
                  <c:v>5.39793301216032</c:v>
                </c:pt>
                <c:pt idx="356">
                  <c:v>7.2218819271657599</c:v>
                </c:pt>
                <c:pt idx="357">
                  <c:v>4.7694508478619104</c:v>
                </c:pt>
                <c:pt idx="358">
                  <c:v>2.7386178017645602</c:v>
                </c:pt>
                <c:pt idx="359">
                  <c:v>3.7727577121258</c:v>
                </c:pt>
                <c:pt idx="360">
                  <c:v>2.9401285468816099</c:v>
                </c:pt>
                <c:pt idx="361">
                  <c:v>3.8243847729243901</c:v>
                </c:pt>
                <c:pt idx="362">
                  <c:v>6.7673561120915</c:v>
                </c:pt>
                <c:pt idx="363">
                  <c:v>4.7344146602382597</c:v>
                </c:pt>
                <c:pt idx="364">
                  <c:v>3.8105280380662698</c:v>
                </c:pt>
                <c:pt idx="365">
                  <c:v>3.8452793159729199</c:v>
                </c:pt>
                <c:pt idx="366">
                  <c:v>2.9383877241379799</c:v>
                </c:pt>
                <c:pt idx="367">
                  <c:v>8.7565461889479099</c:v>
                </c:pt>
                <c:pt idx="368">
                  <c:v>10.237034076370101</c:v>
                </c:pt>
                <c:pt idx="369">
                  <c:v>8.5860652105485293</c:v>
                </c:pt>
                <c:pt idx="370">
                  <c:v>13.920231962268801</c:v>
                </c:pt>
                <c:pt idx="371">
                  <c:v>11.292532835109</c:v>
                </c:pt>
                <c:pt idx="372">
                  <c:v>9.1879196055521604</c:v>
                </c:pt>
                <c:pt idx="373">
                  <c:v>14.306784685867701</c:v>
                </c:pt>
                <c:pt idx="374">
                  <c:v>10.146455208313199</c:v>
                </c:pt>
                <c:pt idx="375">
                  <c:v>10.4144762758359</c:v>
                </c:pt>
                <c:pt idx="376">
                  <c:v>7.4124746793689802</c:v>
                </c:pt>
                <c:pt idx="377">
                  <c:v>9.5801617400794701</c:v>
                </c:pt>
                <c:pt idx="378">
                  <c:v>7.6217048526321003</c:v>
                </c:pt>
                <c:pt idx="379">
                  <c:v>9.5576263398298504</c:v>
                </c:pt>
                <c:pt idx="380">
                  <c:v>14.4118865286349</c:v>
                </c:pt>
                <c:pt idx="381">
                  <c:v>6.5647147874350198</c:v>
                </c:pt>
                <c:pt idx="382">
                  <c:v>12.286992148096299</c:v>
                </c:pt>
                <c:pt idx="383">
                  <c:v>8.7495508311013204</c:v>
                </c:pt>
                <c:pt idx="384">
                  <c:v>5.7173669097828403</c:v>
                </c:pt>
                <c:pt idx="385">
                  <c:v>9.7434152839578196</c:v>
                </c:pt>
                <c:pt idx="386">
                  <c:v>6.8661757688373397</c:v>
                </c:pt>
                <c:pt idx="387">
                  <c:v>4.7825132139020496</c:v>
                </c:pt>
                <c:pt idx="388">
                  <c:v>4.4542196992480703</c:v>
                </c:pt>
                <c:pt idx="389">
                  <c:v>8.6067438283790807</c:v>
                </c:pt>
                <c:pt idx="390">
                  <c:v>11.572412015661801</c:v>
                </c:pt>
                <c:pt idx="391">
                  <c:v>6.2890044177396396</c:v>
                </c:pt>
                <c:pt idx="392">
                  <c:v>13.360278060026699</c:v>
                </c:pt>
                <c:pt idx="393">
                  <c:v>11.467601240154799</c:v>
                </c:pt>
                <c:pt idx="394">
                  <c:v>8.7482296086571107</c:v>
                </c:pt>
                <c:pt idx="395">
                  <c:v>7.54158922647696</c:v>
                </c:pt>
                <c:pt idx="396">
                  <c:v>6.7497680739326098</c:v>
                </c:pt>
                <c:pt idx="397">
                  <c:v>4.8479805375415399</c:v>
                </c:pt>
                <c:pt idx="398">
                  <c:v>4.6218672170432802</c:v>
                </c:pt>
                <c:pt idx="399">
                  <c:v>3.9097410902310501</c:v>
                </c:pt>
                <c:pt idx="400">
                  <c:v>7.4918701932693601</c:v>
                </c:pt>
                <c:pt idx="401">
                  <c:v>3.9023162617898901</c:v>
                </c:pt>
                <c:pt idx="402">
                  <c:v>12.891574424225199</c:v>
                </c:pt>
                <c:pt idx="403">
                  <c:v>8.4679425440731304</c:v>
                </c:pt>
                <c:pt idx="404">
                  <c:v>9.6505330818964197</c:v>
                </c:pt>
                <c:pt idx="405">
                  <c:v>7.6466747707911003</c:v>
                </c:pt>
                <c:pt idx="406">
                  <c:v>8.4766723918381697</c:v>
                </c:pt>
                <c:pt idx="407">
                  <c:v>8.36682990378862</c:v>
                </c:pt>
                <c:pt idx="408">
                  <c:v>5.7871132151378104</c:v>
                </c:pt>
                <c:pt idx="409">
                  <c:v>5.8208091349816202</c:v>
                </c:pt>
                <c:pt idx="410">
                  <c:v>6.7109619904818896</c:v>
                </c:pt>
                <c:pt idx="411">
                  <c:v>5.6723419418177397</c:v>
                </c:pt>
                <c:pt idx="412">
                  <c:v>9.2691853106719702</c:v>
                </c:pt>
                <c:pt idx="413">
                  <c:v>6.6450146946504303</c:v>
                </c:pt>
                <c:pt idx="414">
                  <c:v>5.8716344272666898</c:v>
                </c:pt>
                <c:pt idx="415">
                  <c:v>9.1447555129139904</c:v>
                </c:pt>
                <c:pt idx="416">
                  <c:v>9.4609771797827307</c:v>
                </c:pt>
                <c:pt idx="417">
                  <c:v>9.6603877639588394</c:v>
                </c:pt>
                <c:pt idx="418">
                  <c:v>7.1606585458956804</c:v>
                </c:pt>
                <c:pt idx="419">
                  <c:v>3.91519353021947</c:v>
                </c:pt>
                <c:pt idx="420">
                  <c:v>4.81119355166906</c:v>
                </c:pt>
                <c:pt idx="421">
                  <c:v>9.6377262727786093</c:v>
                </c:pt>
                <c:pt idx="422">
                  <c:v>6.5410302598293404</c:v>
                </c:pt>
                <c:pt idx="423">
                  <c:v>7.48701619351095</c:v>
                </c:pt>
                <c:pt idx="424">
                  <c:v>6.7821808271744404</c:v>
                </c:pt>
                <c:pt idx="425">
                  <c:v>4.6919740248062602</c:v>
                </c:pt>
                <c:pt idx="426">
                  <c:v>4.8299107286342</c:v>
                </c:pt>
                <c:pt idx="427">
                  <c:v>6.6751859328613596</c:v>
                </c:pt>
                <c:pt idx="428">
                  <c:v>9.5017269051427498</c:v>
                </c:pt>
                <c:pt idx="429">
                  <c:v>4.7714560735982499</c:v>
                </c:pt>
                <c:pt idx="430">
                  <c:v>5.7531526720684703</c:v>
                </c:pt>
                <c:pt idx="431">
                  <c:v>2.9347414544369599</c:v>
                </c:pt>
                <c:pt idx="432">
                  <c:v>1.8281429579683901</c:v>
                </c:pt>
                <c:pt idx="433">
                  <c:v>2.8774659233261599</c:v>
                </c:pt>
                <c:pt idx="434">
                  <c:v>3.7516684612879998</c:v>
                </c:pt>
                <c:pt idx="435">
                  <c:v>6.3183355528279899</c:v>
                </c:pt>
                <c:pt idx="436">
                  <c:v>3.7625627835027502</c:v>
                </c:pt>
                <c:pt idx="437">
                  <c:v>10.798077502470001</c:v>
                </c:pt>
                <c:pt idx="438">
                  <c:v>7.3869236672535603</c:v>
                </c:pt>
                <c:pt idx="439">
                  <c:v>11.296966655669101</c:v>
                </c:pt>
                <c:pt idx="440">
                  <c:v>5.6193228018544303</c:v>
                </c:pt>
                <c:pt idx="441">
                  <c:v>6.7379862672229098</c:v>
                </c:pt>
                <c:pt idx="442">
                  <c:v>6.3054254518764701</c:v>
                </c:pt>
                <c:pt idx="443">
                  <c:v>0.98498862013133903</c:v>
                </c:pt>
                <c:pt idx="444">
                  <c:v>7.6095444698385499</c:v>
                </c:pt>
                <c:pt idx="445">
                  <c:v>7.3240929496640002</c:v>
                </c:pt>
                <c:pt idx="446">
                  <c:v>5.5889504759979198</c:v>
                </c:pt>
                <c:pt idx="447">
                  <c:v>7.5822567771717404</c:v>
                </c:pt>
                <c:pt idx="448">
                  <c:v>5.4676416128091896</c:v>
                </c:pt>
                <c:pt idx="449">
                  <c:v>3.78125085789519</c:v>
                </c:pt>
                <c:pt idx="450">
                  <c:v>7.6375111739113404</c:v>
                </c:pt>
                <c:pt idx="451">
                  <c:v>12.736334183620301</c:v>
                </c:pt>
                <c:pt idx="452">
                  <c:v>1.96690625950131</c:v>
                </c:pt>
                <c:pt idx="453">
                  <c:v>3.8206928823000701</c:v>
                </c:pt>
                <c:pt idx="454">
                  <c:v>3.93319267822742</c:v>
                </c:pt>
                <c:pt idx="455">
                  <c:v>9.3357846235056492</c:v>
                </c:pt>
                <c:pt idx="456">
                  <c:v>4.45810777651125</c:v>
                </c:pt>
                <c:pt idx="457">
                  <c:v>6.5173770291390696</c:v>
                </c:pt>
                <c:pt idx="458">
                  <c:v>2.9161033423865601</c:v>
                </c:pt>
                <c:pt idx="459">
                  <c:v>0.98699835026760896</c:v>
                </c:pt>
                <c:pt idx="460">
                  <c:v>3.8174758182564301</c:v>
                </c:pt>
                <c:pt idx="461">
                  <c:v>5.7567148946828901</c:v>
                </c:pt>
                <c:pt idx="462">
                  <c:v>4.8190125000450896</c:v>
                </c:pt>
                <c:pt idx="463">
                  <c:v>2.92527815131078</c:v>
                </c:pt>
                <c:pt idx="464">
                  <c:v>7.4157523495522897</c:v>
                </c:pt>
                <c:pt idx="465">
                  <c:v>7.5183640421147304</c:v>
                </c:pt>
                <c:pt idx="466">
                  <c:v>10.2761741316395</c:v>
                </c:pt>
                <c:pt idx="467">
                  <c:v>6.4905918134951097</c:v>
                </c:pt>
                <c:pt idx="468">
                  <c:v>6.7796670715882597</c:v>
                </c:pt>
                <c:pt idx="469">
                  <c:v>3.7326519999794701</c:v>
                </c:pt>
                <c:pt idx="470">
                  <c:v>1.93172125501369</c:v>
                </c:pt>
                <c:pt idx="471">
                  <c:v>5.8150356207349203</c:v>
                </c:pt>
                <c:pt idx="472">
                  <c:v>5.6359899920857099</c:v>
                </c:pt>
                <c:pt idx="473">
                  <c:v>6.3941584470993504</c:v>
                </c:pt>
                <c:pt idx="474">
                  <c:v>11.3192319532006</c:v>
                </c:pt>
                <c:pt idx="475">
                  <c:v>7.4182935374654697</c:v>
                </c:pt>
                <c:pt idx="476">
                  <c:v>7.6985229521158596</c:v>
                </c:pt>
                <c:pt idx="477">
                  <c:v>5.6531667769622898</c:v>
                </c:pt>
                <c:pt idx="478">
                  <c:v>4.4911555886150598</c:v>
                </c:pt>
                <c:pt idx="479">
                  <c:v>9.3438054670272095</c:v>
                </c:pt>
                <c:pt idx="480">
                  <c:v>7.5245228463589804</c:v>
                </c:pt>
                <c:pt idx="481">
                  <c:v>7.5168573153936098</c:v>
                </c:pt>
                <c:pt idx="482">
                  <c:v>7.5556289536151597</c:v>
                </c:pt>
                <c:pt idx="483">
                  <c:v>5.6642500726667304</c:v>
                </c:pt>
                <c:pt idx="484">
                  <c:v>6.5758080356380004</c:v>
                </c:pt>
                <c:pt idx="485">
                  <c:v>3.8690950630216601</c:v>
                </c:pt>
                <c:pt idx="486">
                  <c:v>7.5965411240883496</c:v>
                </c:pt>
                <c:pt idx="487">
                  <c:v>9.5695692495750606</c:v>
                </c:pt>
                <c:pt idx="488">
                  <c:v>4.7121090807953596</c:v>
                </c:pt>
                <c:pt idx="489">
                  <c:v>6.5701562818547696</c:v>
                </c:pt>
                <c:pt idx="490">
                  <c:v>3.7697941428119299</c:v>
                </c:pt>
                <c:pt idx="491">
                  <c:v>5.5264914965076004</c:v>
                </c:pt>
                <c:pt idx="492">
                  <c:v>1.93965298399313</c:v>
                </c:pt>
                <c:pt idx="493">
                  <c:v>4.8154571975083797</c:v>
                </c:pt>
                <c:pt idx="494">
                  <c:v>9.3932828554709094</c:v>
                </c:pt>
                <c:pt idx="495">
                  <c:v>3.7544454826045301</c:v>
                </c:pt>
                <c:pt idx="496">
                  <c:v>4.5482159450778399</c:v>
                </c:pt>
                <c:pt idx="497">
                  <c:v>6.5171717093910804</c:v>
                </c:pt>
                <c:pt idx="498">
                  <c:v>7.50246948742548</c:v>
                </c:pt>
                <c:pt idx="499">
                  <c:v>7.75132820161397</c:v>
                </c:pt>
                <c:pt idx="500">
                  <c:v>5.8091822411786804</c:v>
                </c:pt>
                <c:pt idx="501">
                  <c:v>4.7493159121278596</c:v>
                </c:pt>
                <c:pt idx="502">
                  <c:v>6.5997531598783903</c:v>
                </c:pt>
                <c:pt idx="503">
                  <c:v>4.8679825063751396</c:v>
                </c:pt>
                <c:pt idx="504">
                  <c:v>1.9551348884792401</c:v>
                </c:pt>
                <c:pt idx="505">
                  <c:v>4.8775594783765204</c:v>
                </c:pt>
                <c:pt idx="506">
                  <c:v>4.8982959079818498</c:v>
                </c:pt>
                <c:pt idx="507">
                  <c:v>4.8907188918451796</c:v>
                </c:pt>
                <c:pt idx="508">
                  <c:v>10.528591704341901</c:v>
                </c:pt>
                <c:pt idx="509">
                  <c:v>2.89364943594334</c:v>
                </c:pt>
                <c:pt idx="510">
                  <c:v>8.6849064449850299</c:v>
                </c:pt>
                <c:pt idx="511">
                  <c:v>1.9205471869366</c:v>
                </c:pt>
                <c:pt idx="512">
                  <c:v>4.7316893070838102</c:v>
                </c:pt>
                <c:pt idx="513">
                  <c:v>3.8472094057526598</c:v>
                </c:pt>
                <c:pt idx="514">
                  <c:v>7.6761909112470201</c:v>
                </c:pt>
                <c:pt idx="515">
                  <c:v>3.8730182843556098</c:v>
                </c:pt>
                <c:pt idx="516">
                  <c:v>9.7295744951197598</c:v>
                </c:pt>
                <c:pt idx="517">
                  <c:v>3.8352938492390001</c:v>
                </c:pt>
                <c:pt idx="518">
                  <c:v>2.9372132199690402</c:v>
                </c:pt>
                <c:pt idx="519">
                  <c:v>7.7617785035250204</c:v>
                </c:pt>
                <c:pt idx="520">
                  <c:v>1.8669648143097199</c:v>
                </c:pt>
                <c:pt idx="521">
                  <c:v>6.76065853486429</c:v>
                </c:pt>
                <c:pt idx="522">
                  <c:v>1.9666165122911099</c:v>
                </c:pt>
                <c:pt idx="523">
                  <c:v>6.7960402692213302</c:v>
                </c:pt>
                <c:pt idx="524">
                  <c:v>1.9013674460290599</c:v>
                </c:pt>
                <c:pt idx="525">
                  <c:v>2.8860649614871701</c:v>
                </c:pt>
                <c:pt idx="526">
                  <c:v>5.6302042181512997</c:v>
                </c:pt>
                <c:pt idx="527">
                  <c:v>2.8045606874179301</c:v>
                </c:pt>
                <c:pt idx="528">
                  <c:v>1.96912624728388</c:v>
                </c:pt>
                <c:pt idx="529">
                  <c:v>7.5614659064263998</c:v>
                </c:pt>
                <c:pt idx="530">
                  <c:v>5.7208268115130796</c:v>
                </c:pt>
                <c:pt idx="531">
                  <c:v>3.8749287123404801</c:v>
                </c:pt>
                <c:pt idx="532">
                  <c:v>5.68937866191854</c:v>
                </c:pt>
                <c:pt idx="533">
                  <c:v>5.8165564163950698</c:v>
                </c:pt>
                <c:pt idx="534">
                  <c:v>3.93670610743975</c:v>
                </c:pt>
                <c:pt idx="535">
                  <c:v>6.6562487597578803</c:v>
                </c:pt>
                <c:pt idx="536">
                  <c:v>2.9560395934232901</c:v>
                </c:pt>
                <c:pt idx="537">
                  <c:v>4.7088335010355697</c:v>
                </c:pt>
                <c:pt idx="538">
                  <c:v>3.7279948178157398</c:v>
                </c:pt>
                <c:pt idx="539">
                  <c:v>5.7955940986530496</c:v>
                </c:pt>
                <c:pt idx="540">
                  <c:v>4.7364840900699203</c:v>
                </c:pt>
                <c:pt idx="541">
                  <c:v>6.36899967319009</c:v>
                </c:pt>
                <c:pt idx="542">
                  <c:v>10.6164454001237</c:v>
                </c:pt>
                <c:pt idx="543">
                  <c:v>6.5195377094011198</c:v>
                </c:pt>
                <c:pt idx="544">
                  <c:v>6.8113035071596304</c:v>
                </c:pt>
                <c:pt idx="545">
                  <c:v>0.98315634975664001</c:v>
                </c:pt>
                <c:pt idx="546">
                  <c:v>4.6365546338452601</c:v>
                </c:pt>
                <c:pt idx="547">
                  <c:v>6.5181482579353096</c:v>
                </c:pt>
                <c:pt idx="548">
                  <c:v>8.6207639169680306</c:v>
                </c:pt>
                <c:pt idx="549">
                  <c:v>5.80634800218305</c:v>
                </c:pt>
                <c:pt idx="550">
                  <c:v>4.9042152762903699</c:v>
                </c:pt>
                <c:pt idx="551">
                  <c:v>6.5330146530692899</c:v>
                </c:pt>
                <c:pt idx="552">
                  <c:v>4.7806288447515604</c:v>
                </c:pt>
                <c:pt idx="553">
                  <c:v>3.6659178278339701</c:v>
                </c:pt>
                <c:pt idx="554">
                  <c:v>5.5747947871836399</c:v>
                </c:pt>
                <c:pt idx="555">
                  <c:v>4.7497299829266399</c:v>
                </c:pt>
                <c:pt idx="556">
                  <c:v>5.6260419698643904</c:v>
                </c:pt>
                <c:pt idx="557">
                  <c:v>9.4284679391446797</c:v>
                </c:pt>
                <c:pt idx="558">
                  <c:v>7.7297739016196596</c:v>
                </c:pt>
                <c:pt idx="559">
                  <c:v>8.3774160923821803</c:v>
                </c:pt>
                <c:pt idx="560">
                  <c:v>3.7459882539459999</c:v>
                </c:pt>
                <c:pt idx="561">
                  <c:v>2.7271082732398901</c:v>
                </c:pt>
                <c:pt idx="562">
                  <c:v>5.6160637156639099</c:v>
                </c:pt>
                <c:pt idx="563">
                  <c:v>4.6849010139984104</c:v>
                </c:pt>
                <c:pt idx="564">
                  <c:v>9.7148067445794108</c:v>
                </c:pt>
                <c:pt idx="565">
                  <c:v>3.7621564233645901</c:v>
                </c:pt>
                <c:pt idx="566">
                  <c:v>3.6192580972070201</c:v>
                </c:pt>
                <c:pt idx="567">
                  <c:v>7.6214252595945204</c:v>
                </c:pt>
                <c:pt idx="568">
                  <c:v>1.9481885084588</c:v>
                </c:pt>
                <c:pt idx="569">
                  <c:v>7.5935024497585397</c:v>
                </c:pt>
                <c:pt idx="570">
                  <c:v>3.6650387979910501</c:v>
                </c:pt>
                <c:pt idx="571">
                  <c:v>7.5800624374718</c:v>
                </c:pt>
                <c:pt idx="572">
                  <c:v>1.7958469015319001</c:v>
                </c:pt>
                <c:pt idx="573">
                  <c:v>6.4720739061019099</c:v>
                </c:pt>
                <c:pt idx="574">
                  <c:v>3.9388122958702101</c:v>
                </c:pt>
                <c:pt idx="575">
                  <c:v>7.7086665498061899</c:v>
                </c:pt>
                <c:pt idx="576">
                  <c:v>6.6060490289870204</c:v>
                </c:pt>
                <c:pt idx="577">
                  <c:v>9.4446447200366492</c:v>
                </c:pt>
                <c:pt idx="578">
                  <c:v>6.7876303835445002</c:v>
                </c:pt>
                <c:pt idx="579">
                  <c:v>2.8791256186028802</c:v>
                </c:pt>
                <c:pt idx="580">
                  <c:v>11.5243536031759</c:v>
                </c:pt>
                <c:pt idx="581">
                  <c:v>6.6753401230729397</c:v>
                </c:pt>
                <c:pt idx="582">
                  <c:v>3.7919208631455499</c:v>
                </c:pt>
                <c:pt idx="583">
                  <c:v>3.73490870382</c:v>
                </c:pt>
                <c:pt idx="584">
                  <c:v>2.8861137868164501</c:v>
                </c:pt>
                <c:pt idx="585">
                  <c:v>5.77649852248617</c:v>
                </c:pt>
                <c:pt idx="586">
                  <c:v>2.7944858120173102</c:v>
                </c:pt>
                <c:pt idx="587">
                  <c:v>0.97671178529489999</c:v>
                </c:pt>
                <c:pt idx="588">
                  <c:v>7.3991224808015899</c:v>
                </c:pt>
                <c:pt idx="589">
                  <c:v>2.94519567620311</c:v>
                </c:pt>
                <c:pt idx="590">
                  <c:v>3.7938605282394899</c:v>
                </c:pt>
                <c:pt idx="591">
                  <c:v>5.5520834451657404</c:v>
                </c:pt>
                <c:pt idx="592">
                  <c:v>1.9212287960293799</c:v>
                </c:pt>
                <c:pt idx="593">
                  <c:v>2.9573204230140799</c:v>
                </c:pt>
                <c:pt idx="594">
                  <c:v>6.6555717440261501</c:v>
                </c:pt>
                <c:pt idx="595">
                  <c:v>2.9339670806867701</c:v>
                </c:pt>
                <c:pt idx="596">
                  <c:v>5.8279941651612104</c:v>
                </c:pt>
                <c:pt idx="597">
                  <c:v>6.7419702532415204</c:v>
                </c:pt>
                <c:pt idx="598">
                  <c:v>3.8474840827379202</c:v>
                </c:pt>
                <c:pt idx="599">
                  <c:v>9.4297120372227496</c:v>
                </c:pt>
                <c:pt idx="600">
                  <c:v>14.074931418996499</c:v>
                </c:pt>
                <c:pt idx="601">
                  <c:v>3.8887299350073001</c:v>
                </c:pt>
                <c:pt idx="602">
                  <c:v>3.6719368382639899</c:v>
                </c:pt>
                <c:pt idx="603">
                  <c:v>9.5511863273233804</c:v>
                </c:pt>
                <c:pt idx="604">
                  <c:v>2.6912122576861401</c:v>
                </c:pt>
                <c:pt idx="605">
                  <c:v>8.4977529992221594</c:v>
                </c:pt>
                <c:pt idx="606">
                  <c:v>2.9567540866538899</c:v>
                </c:pt>
                <c:pt idx="607">
                  <c:v>3.8955827919433101</c:v>
                </c:pt>
                <c:pt idx="608">
                  <c:v>8.5015942962177409</c:v>
                </c:pt>
                <c:pt idx="609">
                  <c:v>4.7233498501686997</c:v>
                </c:pt>
                <c:pt idx="610">
                  <c:v>3.7255230128955801</c:v>
                </c:pt>
                <c:pt idx="611">
                  <c:v>6.6117749721380203</c:v>
                </c:pt>
                <c:pt idx="612">
                  <c:v>4.6557587722009304</c:v>
                </c:pt>
                <c:pt idx="613">
                  <c:v>7.7056514090223001</c:v>
                </c:pt>
                <c:pt idx="614">
                  <c:v>2.8242625870570199</c:v>
                </c:pt>
                <c:pt idx="615">
                  <c:v>8.5294340318642892</c:v>
                </c:pt>
                <c:pt idx="616">
                  <c:v>5.5854006647249896</c:v>
                </c:pt>
                <c:pt idx="617">
                  <c:v>3.8144728446644902</c:v>
                </c:pt>
                <c:pt idx="618">
                  <c:v>5.7287062155522204</c:v>
                </c:pt>
                <c:pt idx="619">
                  <c:v>6.5632511569337799</c:v>
                </c:pt>
                <c:pt idx="620">
                  <c:v>10.5123787382696</c:v>
                </c:pt>
                <c:pt idx="621">
                  <c:v>2.88706285411814</c:v>
                </c:pt>
                <c:pt idx="622">
                  <c:v>5.5605832173831198</c:v>
                </c:pt>
                <c:pt idx="623">
                  <c:v>1.7803074586913501</c:v>
                </c:pt>
                <c:pt idx="624">
                  <c:v>4.8634458447533797</c:v>
                </c:pt>
                <c:pt idx="625">
                  <c:v>6.4303596298689598</c:v>
                </c:pt>
                <c:pt idx="626">
                  <c:v>5.7224809925644502</c:v>
                </c:pt>
                <c:pt idx="627">
                  <c:v>8.6786028358327396</c:v>
                </c:pt>
                <c:pt idx="628">
                  <c:v>7.5622211252768201</c:v>
                </c:pt>
                <c:pt idx="629">
                  <c:v>4.7087628855880901</c:v>
                </c:pt>
                <c:pt idx="630">
                  <c:v>5.7987630619492201</c:v>
                </c:pt>
                <c:pt idx="631">
                  <c:v>4.8490643872780996</c:v>
                </c:pt>
                <c:pt idx="632">
                  <c:v>6.6630651413848598</c:v>
                </c:pt>
                <c:pt idx="633">
                  <c:v>1.90176142963984</c:v>
                </c:pt>
                <c:pt idx="634">
                  <c:v>3.7648870304162898</c:v>
                </c:pt>
                <c:pt idx="635">
                  <c:v>4.7157348671742696</c:v>
                </c:pt>
                <c:pt idx="636">
                  <c:v>4.6569865481828598</c:v>
                </c:pt>
                <c:pt idx="637">
                  <c:v>4.77315395660988</c:v>
                </c:pt>
                <c:pt idx="638">
                  <c:v>4.6746052862795802</c:v>
                </c:pt>
                <c:pt idx="639">
                  <c:v>3.75781912611785</c:v>
                </c:pt>
                <c:pt idx="640">
                  <c:v>7.6194115085618801</c:v>
                </c:pt>
                <c:pt idx="641">
                  <c:v>4.9153548539237804</c:v>
                </c:pt>
                <c:pt idx="642">
                  <c:v>0.98395320161369104</c:v>
                </c:pt>
                <c:pt idx="643">
                  <c:v>5.4079270052350603</c:v>
                </c:pt>
                <c:pt idx="644">
                  <c:v>7.7445424370060003</c:v>
                </c:pt>
                <c:pt idx="645">
                  <c:v>4.7797768213464096</c:v>
                </c:pt>
                <c:pt idx="646">
                  <c:v>5.76967946414866</c:v>
                </c:pt>
                <c:pt idx="647">
                  <c:v>2.8643244450665901</c:v>
                </c:pt>
                <c:pt idx="648">
                  <c:v>8.6934691198273395</c:v>
                </c:pt>
                <c:pt idx="649">
                  <c:v>4.64877380642133</c:v>
                </c:pt>
                <c:pt idx="650">
                  <c:v>5.8411877960303897</c:v>
                </c:pt>
                <c:pt idx="651">
                  <c:v>6.7034214920612198</c:v>
                </c:pt>
                <c:pt idx="652">
                  <c:v>2.92866826060281</c:v>
                </c:pt>
                <c:pt idx="653">
                  <c:v>4.6595300004109301</c:v>
                </c:pt>
                <c:pt idx="654">
                  <c:v>3.91682253485207</c:v>
                </c:pt>
                <c:pt idx="655">
                  <c:v>4.7697076784226899</c:v>
                </c:pt>
                <c:pt idx="656">
                  <c:v>10.595216069421699</c:v>
                </c:pt>
                <c:pt idx="657">
                  <c:v>5.7873649677863996</c:v>
                </c:pt>
                <c:pt idx="658">
                  <c:v>6.61750039684018</c:v>
                </c:pt>
                <c:pt idx="659">
                  <c:v>4.83190166204903</c:v>
                </c:pt>
                <c:pt idx="660">
                  <c:v>3.8043889681101399</c:v>
                </c:pt>
                <c:pt idx="661">
                  <c:v>6.5528700016540302</c:v>
                </c:pt>
                <c:pt idx="662">
                  <c:v>5.7924259523465498</c:v>
                </c:pt>
                <c:pt idx="663">
                  <c:v>5.5455513267356196</c:v>
                </c:pt>
                <c:pt idx="664">
                  <c:v>9.6349785092226998</c:v>
                </c:pt>
                <c:pt idx="665">
                  <c:v>8.6929599946159808</c:v>
                </c:pt>
                <c:pt idx="666">
                  <c:v>4.7792573710278896</c:v>
                </c:pt>
                <c:pt idx="667">
                  <c:v>7.5546614772501304</c:v>
                </c:pt>
                <c:pt idx="668">
                  <c:v>7.7760173307704203</c:v>
                </c:pt>
                <c:pt idx="669">
                  <c:v>4.8562245540081497</c:v>
                </c:pt>
                <c:pt idx="670">
                  <c:v>4.75333536198863</c:v>
                </c:pt>
                <c:pt idx="671">
                  <c:v>6.8432237719577698</c:v>
                </c:pt>
                <c:pt idx="672">
                  <c:v>4.7411839782300298</c:v>
                </c:pt>
                <c:pt idx="673">
                  <c:v>8.79009253696257</c:v>
                </c:pt>
                <c:pt idx="674">
                  <c:v>2.88051229278109</c:v>
                </c:pt>
                <c:pt idx="675">
                  <c:v>4.7824529284558199</c:v>
                </c:pt>
                <c:pt idx="676">
                  <c:v>7.55204265005447</c:v>
                </c:pt>
                <c:pt idx="677">
                  <c:v>5.7778411936449503</c:v>
                </c:pt>
                <c:pt idx="678">
                  <c:v>3.7856450883364898</c:v>
                </c:pt>
                <c:pt idx="679">
                  <c:v>4.7847427482186804</c:v>
                </c:pt>
                <c:pt idx="680">
                  <c:v>9.4292740338412298</c:v>
                </c:pt>
                <c:pt idx="681">
                  <c:v>3.6605093919092799</c:v>
                </c:pt>
                <c:pt idx="682">
                  <c:v>7.65259177521538</c:v>
                </c:pt>
                <c:pt idx="683">
                  <c:v>3.9137588667865</c:v>
                </c:pt>
                <c:pt idx="684">
                  <c:v>5.6961221457670703</c:v>
                </c:pt>
                <c:pt idx="685">
                  <c:v>4.7039967368464799</c:v>
                </c:pt>
                <c:pt idx="686">
                  <c:v>7.7954478108100904</c:v>
                </c:pt>
                <c:pt idx="687">
                  <c:v>10.7408749360446</c:v>
                </c:pt>
                <c:pt idx="688">
                  <c:v>5.7625736574699102</c:v>
                </c:pt>
                <c:pt idx="689">
                  <c:v>5.6203901210857499</c:v>
                </c:pt>
                <c:pt idx="690">
                  <c:v>5.6900154695382303</c:v>
                </c:pt>
                <c:pt idx="691">
                  <c:v>3.69206688397631</c:v>
                </c:pt>
                <c:pt idx="692">
                  <c:v>5.7527607581644098</c:v>
                </c:pt>
                <c:pt idx="693">
                  <c:v>4.7487574366695204</c:v>
                </c:pt>
                <c:pt idx="694">
                  <c:v>10.5094960085842</c:v>
                </c:pt>
                <c:pt idx="695">
                  <c:v>5.7207132552468698</c:v>
                </c:pt>
                <c:pt idx="696">
                  <c:v>4.7991712362929597</c:v>
                </c:pt>
                <c:pt idx="697">
                  <c:v>6.7679835137572999</c:v>
                </c:pt>
                <c:pt idx="698">
                  <c:v>4.8383805532316702</c:v>
                </c:pt>
                <c:pt idx="699">
                  <c:v>3.9345558221868702</c:v>
                </c:pt>
                <c:pt idx="700">
                  <c:v>4.86240725874638</c:v>
                </c:pt>
                <c:pt idx="701">
                  <c:v>6.8409703176288703</c:v>
                </c:pt>
                <c:pt idx="702">
                  <c:v>4.8325454816821898</c:v>
                </c:pt>
                <c:pt idx="703">
                  <c:v>7.5139498976963601</c:v>
                </c:pt>
                <c:pt idx="704">
                  <c:v>11.3687506930077</c:v>
                </c:pt>
                <c:pt idx="705">
                  <c:v>4.8238170660314097</c:v>
                </c:pt>
                <c:pt idx="706">
                  <c:v>10.5570347877345</c:v>
                </c:pt>
                <c:pt idx="707">
                  <c:v>3.8026218650648702</c:v>
                </c:pt>
                <c:pt idx="708">
                  <c:v>2.7125066615089501</c:v>
                </c:pt>
                <c:pt idx="709">
                  <c:v>6.7118571777272198</c:v>
                </c:pt>
                <c:pt idx="710">
                  <c:v>5.6927056823192901</c:v>
                </c:pt>
                <c:pt idx="711">
                  <c:v>9.6331141294662892</c:v>
                </c:pt>
                <c:pt idx="712">
                  <c:v>1.92658377288801</c:v>
                </c:pt>
                <c:pt idx="713">
                  <c:v>8.6589940802796708</c:v>
                </c:pt>
                <c:pt idx="714">
                  <c:v>7.5951135908677196</c:v>
                </c:pt>
                <c:pt idx="715">
                  <c:v>4.8600128142656303</c:v>
                </c:pt>
                <c:pt idx="716">
                  <c:v>4.8616932571884099</c:v>
                </c:pt>
                <c:pt idx="717">
                  <c:v>11.249499423866901</c:v>
                </c:pt>
                <c:pt idx="718">
                  <c:v>11.5742395411594</c:v>
                </c:pt>
                <c:pt idx="719">
                  <c:v>8.56291002565764</c:v>
                </c:pt>
                <c:pt idx="720">
                  <c:v>3.8080579391376701</c:v>
                </c:pt>
                <c:pt idx="721">
                  <c:v>4.8893748134617701</c:v>
                </c:pt>
                <c:pt idx="722">
                  <c:v>18.249483229829899</c:v>
                </c:pt>
                <c:pt idx="723">
                  <c:v>10.6264306649599</c:v>
                </c:pt>
                <c:pt idx="724">
                  <c:v>9.2993212367439604</c:v>
                </c:pt>
                <c:pt idx="725">
                  <c:v>9.4615279643328893</c:v>
                </c:pt>
                <c:pt idx="726">
                  <c:v>7.6542504063550396</c:v>
                </c:pt>
                <c:pt idx="727">
                  <c:v>12.415018271455599</c:v>
                </c:pt>
                <c:pt idx="728">
                  <c:v>11.4908954802513</c:v>
                </c:pt>
                <c:pt idx="729">
                  <c:v>14.195858497002099</c:v>
                </c:pt>
                <c:pt idx="730">
                  <c:v>13.618774006620599</c:v>
                </c:pt>
                <c:pt idx="731">
                  <c:v>16.3541694990686</c:v>
                </c:pt>
                <c:pt idx="732">
                  <c:v>52.413229255581697</c:v>
                </c:pt>
                <c:pt idx="733">
                  <c:v>86.452945664287697</c:v>
                </c:pt>
                <c:pt idx="734">
                  <c:v>82.733234117626395</c:v>
                </c:pt>
                <c:pt idx="735">
                  <c:v>73.921208828100802</c:v>
                </c:pt>
                <c:pt idx="736">
                  <c:v>77.112200586320995</c:v>
                </c:pt>
                <c:pt idx="737">
                  <c:v>83.881582904158805</c:v>
                </c:pt>
                <c:pt idx="738">
                  <c:v>76.6497532226159</c:v>
                </c:pt>
                <c:pt idx="739">
                  <c:v>73.391097887318395</c:v>
                </c:pt>
                <c:pt idx="740">
                  <c:v>73.530941049133105</c:v>
                </c:pt>
                <c:pt idx="741">
                  <c:v>55.5749958207874</c:v>
                </c:pt>
                <c:pt idx="742">
                  <c:v>62.4003906414992</c:v>
                </c:pt>
                <c:pt idx="743">
                  <c:v>55.079231565032401</c:v>
                </c:pt>
                <c:pt idx="744">
                  <c:v>45.205077228933398</c:v>
                </c:pt>
                <c:pt idx="745">
                  <c:v>61.9612799058416</c:v>
                </c:pt>
                <c:pt idx="746">
                  <c:v>53.567228046617203</c:v>
                </c:pt>
                <c:pt idx="747">
                  <c:v>52.9842520252827</c:v>
                </c:pt>
                <c:pt idx="748">
                  <c:v>40.948588368758998</c:v>
                </c:pt>
                <c:pt idx="749">
                  <c:v>59.514511207834303</c:v>
                </c:pt>
                <c:pt idx="750">
                  <c:v>59.067642827982098</c:v>
                </c:pt>
                <c:pt idx="751">
                  <c:v>39.276231725410902</c:v>
                </c:pt>
                <c:pt idx="752">
                  <c:v>76.019363061395694</c:v>
                </c:pt>
                <c:pt idx="753">
                  <c:v>65.859068840769197</c:v>
                </c:pt>
                <c:pt idx="754">
                  <c:v>52.523197732732903</c:v>
                </c:pt>
                <c:pt idx="755">
                  <c:v>54.806122478145497</c:v>
                </c:pt>
                <c:pt idx="756">
                  <c:v>45.237465689617601</c:v>
                </c:pt>
                <c:pt idx="757">
                  <c:v>61.480612134844002</c:v>
                </c:pt>
                <c:pt idx="758">
                  <c:v>51.919006007991499</c:v>
                </c:pt>
                <c:pt idx="759">
                  <c:v>53.302856334715102</c:v>
                </c:pt>
                <c:pt idx="760">
                  <c:v>43.810580836025999</c:v>
                </c:pt>
                <c:pt idx="761">
                  <c:v>42.616036489282699</c:v>
                </c:pt>
                <c:pt idx="762">
                  <c:v>61.552428865103998</c:v>
                </c:pt>
                <c:pt idx="763">
                  <c:v>50.154788489452898</c:v>
                </c:pt>
                <c:pt idx="764">
                  <c:v>53.653693080675801</c:v>
                </c:pt>
                <c:pt idx="765">
                  <c:v>41.056322355762703</c:v>
                </c:pt>
                <c:pt idx="766">
                  <c:v>43.961748994663097</c:v>
                </c:pt>
                <c:pt idx="767">
                  <c:v>56.885398616308699</c:v>
                </c:pt>
                <c:pt idx="768">
                  <c:v>42.730149339816101</c:v>
                </c:pt>
                <c:pt idx="769">
                  <c:v>45.732624014888103</c:v>
                </c:pt>
                <c:pt idx="770">
                  <c:v>58.572287010026201</c:v>
                </c:pt>
                <c:pt idx="771">
                  <c:v>57.185148702993899</c:v>
                </c:pt>
                <c:pt idx="772">
                  <c:v>43.429678641141201</c:v>
                </c:pt>
                <c:pt idx="773">
                  <c:v>54.1828456735552</c:v>
                </c:pt>
                <c:pt idx="774">
                  <c:v>52.012556396916402</c:v>
                </c:pt>
                <c:pt idx="775">
                  <c:v>43.241993707637398</c:v>
                </c:pt>
                <c:pt idx="776">
                  <c:v>44.581029798192198</c:v>
                </c:pt>
                <c:pt idx="777">
                  <c:v>41.810813549422903</c:v>
                </c:pt>
                <c:pt idx="778">
                  <c:v>50.769918909585598</c:v>
                </c:pt>
                <c:pt idx="779">
                  <c:v>42.230619946046602</c:v>
                </c:pt>
                <c:pt idx="780">
                  <c:v>43.850483334723599</c:v>
                </c:pt>
                <c:pt idx="781">
                  <c:v>52.521214007797397</c:v>
                </c:pt>
                <c:pt idx="782">
                  <c:v>44.277228798151903</c:v>
                </c:pt>
                <c:pt idx="783">
                  <c:v>50.6617524204947</c:v>
                </c:pt>
                <c:pt idx="784">
                  <c:v>44.318396867865196</c:v>
                </c:pt>
                <c:pt idx="785">
                  <c:v>36.298887469166303</c:v>
                </c:pt>
                <c:pt idx="786">
                  <c:v>43.781936076887398</c:v>
                </c:pt>
                <c:pt idx="787">
                  <c:v>37.850098411967203</c:v>
                </c:pt>
                <c:pt idx="788">
                  <c:v>59.651663004192699</c:v>
                </c:pt>
                <c:pt idx="789">
                  <c:v>62.267134168297503</c:v>
                </c:pt>
                <c:pt idx="790">
                  <c:v>40.524398871511501</c:v>
                </c:pt>
                <c:pt idx="791">
                  <c:v>34.353916028597602</c:v>
                </c:pt>
                <c:pt idx="792">
                  <c:v>49.068159393710701</c:v>
                </c:pt>
                <c:pt idx="793">
                  <c:v>36.4955286786915</c:v>
                </c:pt>
                <c:pt idx="794">
                  <c:v>42.400738743166102</c:v>
                </c:pt>
                <c:pt idx="795">
                  <c:v>41.441965190882698</c:v>
                </c:pt>
                <c:pt idx="796">
                  <c:v>58.007968784374</c:v>
                </c:pt>
                <c:pt idx="797">
                  <c:v>41.7947776730608</c:v>
                </c:pt>
                <c:pt idx="798">
                  <c:v>30.534639162839699</c:v>
                </c:pt>
                <c:pt idx="799">
                  <c:v>51.691854791671602</c:v>
                </c:pt>
                <c:pt idx="800">
                  <c:v>43.082889241047504</c:v>
                </c:pt>
                <c:pt idx="801">
                  <c:v>48.394683406163502</c:v>
                </c:pt>
                <c:pt idx="802">
                  <c:v>39.493174666119202</c:v>
                </c:pt>
                <c:pt idx="803">
                  <c:v>44.918298923124098</c:v>
                </c:pt>
                <c:pt idx="804">
                  <c:v>37.545457986520198</c:v>
                </c:pt>
                <c:pt idx="805">
                  <c:v>43.291433117281599</c:v>
                </c:pt>
                <c:pt idx="806">
                  <c:v>41.4320524480922</c:v>
                </c:pt>
                <c:pt idx="807">
                  <c:v>43.565716466891303</c:v>
                </c:pt>
                <c:pt idx="808">
                  <c:v>51.929380717322999</c:v>
                </c:pt>
                <c:pt idx="809">
                  <c:v>40.387976055844803</c:v>
                </c:pt>
                <c:pt idx="810">
                  <c:v>54.958705675242399</c:v>
                </c:pt>
                <c:pt idx="811">
                  <c:v>35.455524746176998</c:v>
                </c:pt>
                <c:pt idx="812">
                  <c:v>45.380503587941497</c:v>
                </c:pt>
                <c:pt idx="813">
                  <c:v>38.296335697564501</c:v>
                </c:pt>
                <c:pt idx="814">
                  <c:v>34.393196762057698</c:v>
                </c:pt>
                <c:pt idx="815">
                  <c:v>35.702498337555198</c:v>
                </c:pt>
                <c:pt idx="816">
                  <c:v>35.419520634982298</c:v>
                </c:pt>
                <c:pt idx="817">
                  <c:v>36.766779944875204</c:v>
                </c:pt>
                <c:pt idx="818">
                  <c:v>39.111403119508303</c:v>
                </c:pt>
                <c:pt idx="819">
                  <c:v>30.750825229259299</c:v>
                </c:pt>
                <c:pt idx="820">
                  <c:v>42.390755571808398</c:v>
                </c:pt>
                <c:pt idx="821">
                  <c:v>32.187262020336497</c:v>
                </c:pt>
                <c:pt idx="822">
                  <c:v>38.624035954595499</c:v>
                </c:pt>
                <c:pt idx="823">
                  <c:v>37.435545944721902</c:v>
                </c:pt>
                <c:pt idx="824">
                  <c:v>31.0946524171794</c:v>
                </c:pt>
                <c:pt idx="825">
                  <c:v>32.605587794384498</c:v>
                </c:pt>
                <c:pt idx="826">
                  <c:v>36.641818374838699</c:v>
                </c:pt>
                <c:pt idx="827">
                  <c:v>39.522294667064699</c:v>
                </c:pt>
                <c:pt idx="828">
                  <c:v>49.044395960972103</c:v>
                </c:pt>
                <c:pt idx="829">
                  <c:v>32.3153714625414</c:v>
                </c:pt>
                <c:pt idx="830">
                  <c:v>26.862930520138299</c:v>
                </c:pt>
                <c:pt idx="831">
                  <c:v>42.475786296334299</c:v>
                </c:pt>
                <c:pt idx="832">
                  <c:v>25.9190533932812</c:v>
                </c:pt>
                <c:pt idx="833">
                  <c:v>25.9603000205339</c:v>
                </c:pt>
                <c:pt idx="834">
                  <c:v>40.542208915222098</c:v>
                </c:pt>
                <c:pt idx="835">
                  <c:v>37.674551632040298</c:v>
                </c:pt>
                <c:pt idx="836">
                  <c:v>34.293756100066602</c:v>
                </c:pt>
                <c:pt idx="837">
                  <c:v>46.834941098982497</c:v>
                </c:pt>
                <c:pt idx="838">
                  <c:v>38.660172143174798</c:v>
                </c:pt>
                <c:pt idx="839">
                  <c:v>41.094363255257399</c:v>
                </c:pt>
                <c:pt idx="840">
                  <c:v>31.541314270726101</c:v>
                </c:pt>
                <c:pt idx="841">
                  <c:v>33.776383321357102</c:v>
                </c:pt>
                <c:pt idx="842">
                  <c:v>31.003376276292499</c:v>
                </c:pt>
                <c:pt idx="843">
                  <c:v>38.386062251186097</c:v>
                </c:pt>
                <c:pt idx="844">
                  <c:v>25.009007156667099</c:v>
                </c:pt>
                <c:pt idx="845">
                  <c:v>37.181205850118701</c:v>
                </c:pt>
                <c:pt idx="846">
                  <c:v>36.406644960422</c:v>
                </c:pt>
                <c:pt idx="847">
                  <c:v>30.057552395303698</c:v>
                </c:pt>
                <c:pt idx="848">
                  <c:v>28.845808842022301</c:v>
                </c:pt>
                <c:pt idx="849">
                  <c:v>22.556966780192901</c:v>
                </c:pt>
                <c:pt idx="850">
                  <c:v>31.735322758327499</c:v>
                </c:pt>
                <c:pt idx="851">
                  <c:v>39.743667001436499</c:v>
                </c:pt>
                <c:pt idx="852">
                  <c:v>28.967134353714599</c:v>
                </c:pt>
                <c:pt idx="853">
                  <c:v>41.287586666717402</c:v>
                </c:pt>
                <c:pt idx="854">
                  <c:v>26.794924170124599</c:v>
                </c:pt>
                <c:pt idx="855">
                  <c:v>30.8280059316339</c:v>
                </c:pt>
                <c:pt idx="856">
                  <c:v>33.760789370513002</c:v>
                </c:pt>
                <c:pt idx="857">
                  <c:v>32.916953442032003</c:v>
                </c:pt>
                <c:pt idx="858">
                  <c:v>32.715998621108803</c:v>
                </c:pt>
                <c:pt idx="859">
                  <c:v>55.556961045707602</c:v>
                </c:pt>
                <c:pt idx="860">
                  <c:v>20.2464810033294</c:v>
                </c:pt>
                <c:pt idx="861">
                  <c:v>27.7793899915076</c:v>
                </c:pt>
                <c:pt idx="862">
                  <c:v>28.636239594094501</c:v>
                </c:pt>
                <c:pt idx="863">
                  <c:v>31.7206681470179</c:v>
                </c:pt>
                <c:pt idx="864">
                  <c:v>45.872544240646</c:v>
                </c:pt>
                <c:pt idx="865">
                  <c:v>35.442299027720502</c:v>
                </c:pt>
                <c:pt idx="866">
                  <c:v>30.8109718959366</c:v>
                </c:pt>
                <c:pt idx="867">
                  <c:v>31.975506514600099</c:v>
                </c:pt>
                <c:pt idx="868">
                  <c:v>45.2156537372692</c:v>
                </c:pt>
                <c:pt idx="869">
                  <c:v>35.640339786173598</c:v>
                </c:pt>
                <c:pt idx="870">
                  <c:v>35.5197410642403</c:v>
                </c:pt>
                <c:pt idx="871">
                  <c:v>23.956866844034</c:v>
                </c:pt>
                <c:pt idx="872">
                  <c:v>40.697823541410102</c:v>
                </c:pt>
                <c:pt idx="873">
                  <c:v>32.2477930568175</c:v>
                </c:pt>
                <c:pt idx="874">
                  <c:v>28.675116425041399</c:v>
                </c:pt>
                <c:pt idx="875">
                  <c:v>25.887996658008799</c:v>
                </c:pt>
                <c:pt idx="876">
                  <c:v>32.617620722714697</c:v>
                </c:pt>
                <c:pt idx="877">
                  <c:v>37.4526335548885</c:v>
                </c:pt>
                <c:pt idx="878">
                  <c:v>27.476629063818201</c:v>
                </c:pt>
                <c:pt idx="879">
                  <c:v>38.956768835795401</c:v>
                </c:pt>
                <c:pt idx="880">
                  <c:v>35.6337161371587</c:v>
                </c:pt>
                <c:pt idx="881">
                  <c:v>28.0640200611934</c:v>
                </c:pt>
                <c:pt idx="882">
                  <c:v>31.876792342850901</c:v>
                </c:pt>
                <c:pt idx="883">
                  <c:v>32.883095389354096</c:v>
                </c:pt>
                <c:pt idx="884">
                  <c:v>20.205492729210601</c:v>
                </c:pt>
                <c:pt idx="885">
                  <c:v>38.182305635901898</c:v>
                </c:pt>
                <c:pt idx="886">
                  <c:v>41.136157054520602</c:v>
                </c:pt>
                <c:pt idx="887">
                  <c:v>38.447862640324502</c:v>
                </c:pt>
                <c:pt idx="888">
                  <c:v>30.0513412716113</c:v>
                </c:pt>
                <c:pt idx="889">
                  <c:v>26.7306514407984</c:v>
                </c:pt>
                <c:pt idx="890">
                  <c:v>22.915746989999601</c:v>
                </c:pt>
                <c:pt idx="891">
                  <c:v>37.8357310688341</c:v>
                </c:pt>
                <c:pt idx="892">
                  <c:v>26.031181945434799</c:v>
                </c:pt>
                <c:pt idx="893">
                  <c:v>19.2969007811434</c:v>
                </c:pt>
                <c:pt idx="894">
                  <c:v>22.969106199402699</c:v>
                </c:pt>
                <c:pt idx="895">
                  <c:v>34.679508587066103</c:v>
                </c:pt>
                <c:pt idx="896">
                  <c:v>23.1269871736372</c:v>
                </c:pt>
                <c:pt idx="897">
                  <c:v>28.915858657507702</c:v>
                </c:pt>
                <c:pt idx="898">
                  <c:v>16.551459132749802</c:v>
                </c:pt>
                <c:pt idx="899">
                  <c:v>23.143038090096301</c:v>
                </c:pt>
                <c:pt idx="900">
                  <c:v>34.735642970036402</c:v>
                </c:pt>
                <c:pt idx="901">
                  <c:v>38.505678185950799</c:v>
                </c:pt>
                <c:pt idx="902">
                  <c:v>29.1344056632574</c:v>
                </c:pt>
                <c:pt idx="903">
                  <c:v>22.036738975869799</c:v>
                </c:pt>
                <c:pt idx="904">
                  <c:v>27.0236122829082</c:v>
                </c:pt>
                <c:pt idx="905">
                  <c:v>32.901839068199102</c:v>
                </c:pt>
                <c:pt idx="906">
                  <c:v>28.634511251707298</c:v>
                </c:pt>
                <c:pt idx="907">
                  <c:v>26.949124617540299</c:v>
                </c:pt>
                <c:pt idx="908">
                  <c:v>28.003814095403101</c:v>
                </c:pt>
                <c:pt idx="909">
                  <c:v>32.682786483539303</c:v>
                </c:pt>
                <c:pt idx="910">
                  <c:v>24.9037727151029</c:v>
                </c:pt>
                <c:pt idx="911">
                  <c:v>20.215410453090499</c:v>
                </c:pt>
                <c:pt idx="912">
                  <c:v>24.9318276113694</c:v>
                </c:pt>
                <c:pt idx="913">
                  <c:v>21.197244944263002</c:v>
                </c:pt>
                <c:pt idx="914">
                  <c:v>31.726825196390099</c:v>
                </c:pt>
                <c:pt idx="915">
                  <c:v>21.0931429766344</c:v>
                </c:pt>
                <c:pt idx="916">
                  <c:v>20.220024398232098</c:v>
                </c:pt>
                <c:pt idx="917">
                  <c:v>24.9052297052189</c:v>
                </c:pt>
                <c:pt idx="918">
                  <c:v>28.895513871691001</c:v>
                </c:pt>
                <c:pt idx="919">
                  <c:v>24.038847754034901</c:v>
                </c:pt>
                <c:pt idx="920">
                  <c:v>34.767432953582002</c:v>
                </c:pt>
                <c:pt idx="921">
                  <c:v>35.279263825945797</c:v>
                </c:pt>
                <c:pt idx="922">
                  <c:v>21.393536513975</c:v>
                </c:pt>
                <c:pt idx="923">
                  <c:v>18.289844923114899</c:v>
                </c:pt>
                <c:pt idx="924">
                  <c:v>30.7354765411452</c:v>
                </c:pt>
                <c:pt idx="925">
                  <c:v>29.245262302966999</c:v>
                </c:pt>
                <c:pt idx="926">
                  <c:v>27.9080724780842</c:v>
                </c:pt>
                <c:pt idx="927">
                  <c:v>34.697164288932598</c:v>
                </c:pt>
                <c:pt idx="928">
                  <c:v>30.767317723496799</c:v>
                </c:pt>
                <c:pt idx="929">
                  <c:v>22.098520656142998</c:v>
                </c:pt>
                <c:pt idx="930">
                  <c:v>24.9817510534745</c:v>
                </c:pt>
                <c:pt idx="931">
                  <c:v>22.258633923013601</c:v>
                </c:pt>
                <c:pt idx="932">
                  <c:v>31.6847834759721</c:v>
                </c:pt>
                <c:pt idx="933">
                  <c:v>20.2384278616865</c:v>
                </c:pt>
                <c:pt idx="934">
                  <c:v>25.001579726036098</c:v>
                </c:pt>
                <c:pt idx="935">
                  <c:v>28.148295461155399</c:v>
                </c:pt>
                <c:pt idx="936">
                  <c:v>24.991188017772298</c:v>
                </c:pt>
                <c:pt idx="937">
                  <c:v>34.658917587751603</c:v>
                </c:pt>
                <c:pt idx="938">
                  <c:v>23.093073917234602</c:v>
                </c:pt>
                <c:pt idx="939">
                  <c:v>24.295114591914999</c:v>
                </c:pt>
                <c:pt idx="940">
                  <c:v>24.952358862352199</c:v>
                </c:pt>
                <c:pt idx="941">
                  <c:v>27.824412231203802</c:v>
                </c:pt>
                <c:pt idx="942">
                  <c:v>29.7403065172441</c:v>
                </c:pt>
                <c:pt idx="943">
                  <c:v>34.643667388849799</c:v>
                </c:pt>
                <c:pt idx="944">
                  <c:v>35.445696131307898</c:v>
                </c:pt>
                <c:pt idx="945">
                  <c:v>29.156365534428399</c:v>
                </c:pt>
                <c:pt idx="946">
                  <c:v>25.239944920373901</c:v>
                </c:pt>
                <c:pt idx="947">
                  <c:v>22.034973182073301</c:v>
                </c:pt>
                <c:pt idx="948">
                  <c:v>29.940062329999499</c:v>
                </c:pt>
                <c:pt idx="949">
                  <c:v>30.156016306441401</c:v>
                </c:pt>
                <c:pt idx="950">
                  <c:v>27.762060323613699</c:v>
                </c:pt>
                <c:pt idx="951">
                  <c:v>31.867718532420501</c:v>
                </c:pt>
                <c:pt idx="952">
                  <c:v>19.116665373194799</c:v>
                </c:pt>
                <c:pt idx="953">
                  <c:v>19.112896811388801</c:v>
                </c:pt>
                <c:pt idx="954">
                  <c:v>38.920900363080797</c:v>
                </c:pt>
                <c:pt idx="955">
                  <c:v>26.064197238677099</c:v>
                </c:pt>
                <c:pt idx="956">
                  <c:v>29.9483704033638</c:v>
                </c:pt>
                <c:pt idx="957">
                  <c:v>23.0132944573493</c:v>
                </c:pt>
                <c:pt idx="958">
                  <c:v>14.6226489955668</c:v>
                </c:pt>
                <c:pt idx="959">
                  <c:v>21.1262358161406</c:v>
                </c:pt>
                <c:pt idx="960">
                  <c:v>26.710077977220099</c:v>
                </c:pt>
                <c:pt idx="961">
                  <c:v>27.196693642525499</c:v>
                </c:pt>
                <c:pt idx="962">
                  <c:v>32.729939824037203</c:v>
                </c:pt>
                <c:pt idx="963">
                  <c:v>27.9141601655597</c:v>
                </c:pt>
                <c:pt idx="964">
                  <c:v>27.150170585898898</c:v>
                </c:pt>
                <c:pt idx="965">
                  <c:v>26.102189732190698</c:v>
                </c:pt>
                <c:pt idx="966">
                  <c:v>20.954886461339299</c:v>
                </c:pt>
                <c:pt idx="967">
                  <c:v>15.545686324394399</c:v>
                </c:pt>
                <c:pt idx="968">
                  <c:v>28.163677462035999</c:v>
                </c:pt>
                <c:pt idx="969">
                  <c:v>18.5113240081273</c:v>
                </c:pt>
                <c:pt idx="970">
                  <c:v>30.0851307251794</c:v>
                </c:pt>
                <c:pt idx="971">
                  <c:v>32.572405351220098</c:v>
                </c:pt>
                <c:pt idx="972">
                  <c:v>29.034187255637001</c:v>
                </c:pt>
                <c:pt idx="973">
                  <c:v>28.860851550274301</c:v>
                </c:pt>
                <c:pt idx="974">
                  <c:v>23.3244111992075</c:v>
                </c:pt>
                <c:pt idx="975">
                  <c:v>25.1888929588685</c:v>
                </c:pt>
                <c:pt idx="976">
                  <c:v>22.104054630415199</c:v>
                </c:pt>
                <c:pt idx="977">
                  <c:v>24.168305168122199</c:v>
                </c:pt>
                <c:pt idx="978">
                  <c:v>24.688339588401199</c:v>
                </c:pt>
                <c:pt idx="979">
                  <c:v>27.911106020961601</c:v>
                </c:pt>
                <c:pt idx="980">
                  <c:v>22.3223168425897</c:v>
                </c:pt>
                <c:pt idx="981">
                  <c:v>22.318962508780199</c:v>
                </c:pt>
                <c:pt idx="982">
                  <c:v>28.916586014723901</c:v>
                </c:pt>
                <c:pt idx="983">
                  <c:v>21.211744362349499</c:v>
                </c:pt>
                <c:pt idx="984">
                  <c:v>30.898119033376702</c:v>
                </c:pt>
                <c:pt idx="985">
                  <c:v>18.2963892401722</c:v>
                </c:pt>
                <c:pt idx="986">
                  <c:v>28.901185438963498</c:v>
                </c:pt>
                <c:pt idx="987">
                  <c:v>19.160929064030501</c:v>
                </c:pt>
                <c:pt idx="988">
                  <c:v>22.2352409020347</c:v>
                </c:pt>
                <c:pt idx="989">
                  <c:v>30.961203905575001</c:v>
                </c:pt>
                <c:pt idx="990">
                  <c:v>19.144176596329199</c:v>
                </c:pt>
                <c:pt idx="991">
                  <c:v>23.141493321864399</c:v>
                </c:pt>
                <c:pt idx="992">
                  <c:v>19.1551675022403</c:v>
                </c:pt>
                <c:pt idx="993">
                  <c:v>26.9639552716589</c:v>
                </c:pt>
                <c:pt idx="994">
                  <c:v>19.286464648066399</c:v>
                </c:pt>
                <c:pt idx="995">
                  <c:v>27.920472918324201</c:v>
                </c:pt>
                <c:pt idx="996">
                  <c:v>21.3227337856151</c:v>
                </c:pt>
                <c:pt idx="997">
                  <c:v>30.898434612734199</c:v>
                </c:pt>
                <c:pt idx="998">
                  <c:v>30.8783709828861</c:v>
                </c:pt>
                <c:pt idx="999">
                  <c:v>18.418195429726101</c:v>
                </c:pt>
                <c:pt idx="1000">
                  <c:v>21.247783944975598</c:v>
                </c:pt>
                <c:pt idx="1001">
                  <c:v>21.225782005624801</c:v>
                </c:pt>
                <c:pt idx="1002">
                  <c:v>26.118340383667299</c:v>
                </c:pt>
                <c:pt idx="1003">
                  <c:v>22.247187236496199</c:v>
                </c:pt>
                <c:pt idx="1004">
                  <c:v>29.114692009892099</c:v>
                </c:pt>
                <c:pt idx="1005">
                  <c:v>22.240349842057899</c:v>
                </c:pt>
                <c:pt idx="1006">
                  <c:v>25.8648556197769</c:v>
                </c:pt>
                <c:pt idx="1007">
                  <c:v>26.141541763113299</c:v>
                </c:pt>
                <c:pt idx="1008">
                  <c:v>21.144226734643699</c:v>
                </c:pt>
                <c:pt idx="1009">
                  <c:v>24.998821894449399</c:v>
                </c:pt>
                <c:pt idx="1010">
                  <c:v>25.176464142398</c:v>
                </c:pt>
                <c:pt idx="1011">
                  <c:v>19.215126312744101</c:v>
                </c:pt>
                <c:pt idx="1012">
                  <c:v>25.077871091243001</c:v>
                </c:pt>
                <c:pt idx="1013">
                  <c:v>19.3160578278959</c:v>
                </c:pt>
                <c:pt idx="1014">
                  <c:v>20.299453887809801</c:v>
                </c:pt>
                <c:pt idx="1015">
                  <c:v>26.048158959886202</c:v>
                </c:pt>
                <c:pt idx="1016">
                  <c:v>19.293471297188901</c:v>
                </c:pt>
                <c:pt idx="1017">
                  <c:v>22.217288811637701</c:v>
                </c:pt>
                <c:pt idx="1018">
                  <c:v>23.179675860154202</c:v>
                </c:pt>
                <c:pt idx="1019">
                  <c:v>27.933197942309601</c:v>
                </c:pt>
                <c:pt idx="1020">
                  <c:v>26.977770693106098</c:v>
                </c:pt>
                <c:pt idx="1021">
                  <c:v>25.149793209749198</c:v>
                </c:pt>
                <c:pt idx="1022">
                  <c:v>29.1648878555302</c:v>
                </c:pt>
                <c:pt idx="1023">
                  <c:v>21.344072193425401</c:v>
                </c:pt>
                <c:pt idx="1024">
                  <c:v>20.3541689905121</c:v>
                </c:pt>
                <c:pt idx="1025">
                  <c:v>22.120759619744302</c:v>
                </c:pt>
                <c:pt idx="1026">
                  <c:v>24.832253507705101</c:v>
                </c:pt>
                <c:pt idx="1027">
                  <c:v>22.341993070294698</c:v>
                </c:pt>
                <c:pt idx="1028">
                  <c:v>21.279269285304299</c:v>
                </c:pt>
                <c:pt idx="1029">
                  <c:v>13.463682644295201</c:v>
                </c:pt>
                <c:pt idx="1030">
                  <c:v>17.3619078172234</c:v>
                </c:pt>
                <c:pt idx="1031">
                  <c:v>24.264408608875701</c:v>
                </c:pt>
                <c:pt idx="1032">
                  <c:v>30.9895797171162</c:v>
                </c:pt>
                <c:pt idx="1033">
                  <c:v>26.093859336564101</c:v>
                </c:pt>
                <c:pt idx="1034">
                  <c:v>22.156906975265699</c:v>
                </c:pt>
                <c:pt idx="1035">
                  <c:v>22.2289100263521</c:v>
                </c:pt>
                <c:pt idx="1036">
                  <c:v>13.452349532411301</c:v>
                </c:pt>
                <c:pt idx="1037">
                  <c:v>21.4836832086926</c:v>
                </c:pt>
                <c:pt idx="1038">
                  <c:v>17.4186619526299</c:v>
                </c:pt>
                <c:pt idx="1039">
                  <c:v>24.960903515295701</c:v>
                </c:pt>
                <c:pt idx="1040">
                  <c:v>20.3044033488043</c:v>
                </c:pt>
                <c:pt idx="1041">
                  <c:v>32.807555277783898</c:v>
                </c:pt>
                <c:pt idx="1042">
                  <c:v>15.468193271202299</c:v>
                </c:pt>
                <c:pt idx="1043">
                  <c:v>25.313995393665</c:v>
                </c:pt>
                <c:pt idx="1044">
                  <c:v>22.301503004533799</c:v>
                </c:pt>
                <c:pt idx="1045">
                  <c:v>18.463326359802501</c:v>
                </c:pt>
                <c:pt idx="1046">
                  <c:v>22.2048784156982</c:v>
                </c:pt>
                <c:pt idx="1047">
                  <c:v>35.852775235855503</c:v>
                </c:pt>
                <c:pt idx="1048">
                  <c:v>25.985381978211802</c:v>
                </c:pt>
                <c:pt idx="1049">
                  <c:v>16.3495356222239</c:v>
                </c:pt>
                <c:pt idx="1050">
                  <c:v>28.058965999274399</c:v>
                </c:pt>
                <c:pt idx="1051">
                  <c:v>15.4982363219567</c:v>
                </c:pt>
                <c:pt idx="1052">
                  <c:v>16.460310778182102</c:v>
                </c:pt>
                <c:pt idx="1053">
                  <c:v>23.215730011671202</c:v>
                </c:pt>
                <c:pt idx="1054">
                  <c:v>25.9317785173291</c:v>
                </c:pt>
                <c:pt idx="1055">
                  <c:v>16.4178731600541</c:v>
                </c:pt>
                <c:pt idx="1056">
                  <c:v>15.3595854588895</c:v>
                </c:pt>
                <c:pt idx="1057">
                  <c:v>18.3482194559475</c:v>
                </c:pt>
                <c:pt idx="1058">
                  <c:v>27.910843130079598</c:v>
                </c:pt>
                <c:pt idx="1059">
                  <c:v>22.238889337820002</c:v>
                </c:pt>
                <c:pt idx="1060">
                  <c:v>21.279804018194401</c:v>
                </c:pt>
                <c:pt idx="1061">
                  <c:v>23.286898976533301</c:v>
                </c:pt>
                <c:pt idx="1062">
                  <c:v>17.451753533128699</c:v>
                </c:pt>
                <c:pt idx="1063">
                  <c:v>23.230602091336401</c:v>
                </c:pt>
                <c:pt idx="1064">
                  <c:v>20.2834621273688</c:v>
                </c:pt>
                <c:pt idx="1065">
                  <c:v>25.197606907030199</c:v>
                </c:pt>
                <c:pt idx="1066">
                  <c:v>18.455335607869099</c:v>
                </c:pt>
                <c:pt idx="1067">
                  <c:v>18.3036504812098</c:v>
                </c:pt>
                <c:pt idx="1068">
                  <c:v>21.368930492223701</c:v>
                </c:pt>
                <c:pt idx="1069">
                  <c:v>12.6631106247786</c:v>
                </c:pt>
                <c:pt idx="1070">
                  <c:v>20.206074103214899</c:v>
                </c:pt>
                <c:pt idx="1071">
                  <c:v>19.389514466341499</c:v>
                </c:pt>
                <c:pt idx="1072">
                  <c:v>16.485519646956401</c:v>
                </c:pt>
                <c:pt idx="1073">
                  <c:v>19.339162933137001</c:v>
                </c:pt>
                <c:pt idx="1074">
                  <c:v>25.3149496442845</c:v>
                </c:pt>
                <c:pt idx="1075">
                  <c:v>22.371533844924802</c:v>
                </c:pt>
                <c:pt idx="1076">
                  <c:v>14.491226404793901</c:v>
                </c:pt>
                <c:pt idx="1077">
                  <c:v>19.322197454603</c:v>
                </c:pt>
                <c:pt idx="1078">
                  <c:v>17.3578659477242</c:v>
                </c:pt>
                <c:pt idx="1079">
                  <c:v>13.4876588879963</c:v>
                </c:pt>
                <c:pt idx="1080">
                  <c:v>15.361891717716899</c:v>
                </c:pt>
                <c:pt idx="1081">
                  <c:v>20.253220264788698</c:v>
                </c:pt>
                <c:pt idx="1082">
                  <c:v>27.938067811544698</c:v>
                </c:pt>
                <c:pt idx="1083">
                  <c:v>31.647500224130798</c:v>
                </c:pt>
                <c:pt idx="1084">
                  <c:v>19.2378605906808</c:v>
                </c:pt>
                <c:pt idx="1085">
                  <c:v>13.441642114809399</c:v>
                </c:pt>
                <c:pt idx="1086">
                  <c:v>29.897637718747401</c:v>
                </c:pt>
                <c:pt idx="1087">
                  <c:v>28.1377165814433</c:v>
                </c:pt>
                <c:pt idx="1088">
                  <c:v>26.103582276274601</c:v>
                </c:pt>
                <c:pt idx="1089">
                  <c:v>16.429335587782699</c:v>
                </c:pt>
                <c:pt idx="1090">
                  <c:v>20.2719847665625</c:v>
                </c:pt>
                <c:pt idx="1091">
                  <c:v>24.281222058222699</c:v>
                </c:pt>
                <c:pt idx="1092">
                  <c:v>22.234045382605998</c:v>
                </c:pt>
                <c:pt idx="1093">
                  <c:v>29.072478394589201</c:v>
                </c:pt>
                <c:pt idx="1094">
                  <c:v>23.921804819101101</c:v>
                </c:pt>
                <c:pt idx="1095">
                  <c:v>19.211246467131598</c:v>
                </c:pt>
                <c:pt idx="1096">
                  <c:v>18.308921677227701</c:v>
                </c:pt>
                <c:pt idx="1097">
                  <c:v>24.301674029881902</c:v>
                </c:pt>
                <c:pt idx="1098">
                  <c:v>66.107572213742003</c:v>
                </c:pt>
                <c:pt idx="1099">
                  <c:v>49.403363853809701</c:v>
                </c:pt>
                <c:pt idx="1100">
                  <c:v>44.2841719131671</c:v>
                </c:pt>
                <c:pt idx="1101">
                  <c:v>52.238383360432103</c:v>
                </c:pt>
                <c:pt idx="1102">
                  <c:v>49.415063041104801</c:v>
                </c:pt>
                <c:pt idx="1103">
                  <c:v>30.072171556596199</c:v>
                </c:pt>
                <c:pt idx="1104">
                  <c:v>35.915479409046696</c:v>
                </c:pt>
                <c:pt idx="1105">
                  <c:v>18.304277299702999</c:v>
                </c:pt>
                <c:pt idx="1106">
                  <c:v>42.447815512556197</c:v>
                </c:pt>
                <c:pt idx="1107">
                  <c:v>37.019146097003599</c:v>
                </c:pt>
                <c:pt idx="1108">
                  <c:v>29.942846889433099</c:v>
                </c:pt>
                <c:pt idx="1109">
                  <c:v>26.9710246008989</c:v>
                </c:pt>
                <c:pt idx="1110">
                  <c:v>43.643011515572603</c:v>
                </c:pt>
                <c:pt idx="1111">
                  <c:v>36.849330157620699</c:v>
                </c:pt>
                <c:pt idx="1112">
                  <c:v>36.016633152485198</c:v>
                </c:pt>
                <c:pt idx="1113">
                  <c:v>38.835138249767702</c:v>
                </c:pt>
                <c:pt idx="1114">
                  <c:v>28.138722570992002</c:v>
                </c:pt>
                <c:pt idx="1115">
                  <c:v>33.119106898299897</c:v>
                </c:pt>
                <c:pt idx="1116">
                  <c:v>37.870804760908896</c:v>
                </c:pt>
                <c:pt idx="1117">
                  <c:v>38.522721348908902</c:v>
                </c:pt>
                <c:pt idx="1118">
                  <c:v>36.789609087389202</c:v>
                </c:pt>
                <c:pt idx="1119">
                  <c:v>41.636950667314998</c:v>
                </c:pt>
                <c:pt idx="1120">
                  <c:v>39.813963435164403</c:v>
                </c:pt>
                <c:pt idx="1121">
                  <c:v>23.134268106658201</c:v>
                </c:pt>
                <c:pt idx="1122">
                  <c:v>28.1037174506409</c:v>
                </c:pt>
                <c:pt idx="1123">
                  <c:v>35.919678097857101</c:v>
                </c:pt>
                <c:pt idx="1124">
                  <c:v>34.779053773536297</c:v>
                </c:pt>
                <c:pt idx="1125">
                  <c:v>32.096440356112502</c:v>
                </c:pt>
                <c:pt idx="1126">
                  <c:v>28.947710934108201</c:v>
                </c:pt>
                <c:pt idx="1127">
                  <c:v>31.110369578160999</c:v>
                </c:pt>
                <c:pt idx="1128">
                  <c:v>27.145537829819801</c:v>
                </c:pt>
                <c:pt idx="1129">
                  <c:v>26.343975859436501</c:v>
                </c:pt>
                <c:pt idx="1130">
                  <c:v>24.290877079261701</c:v>
                </c:pt>
                <c:pt idx="1131">
                  <c:v>33.058116730877003</c:v>
                </c:pt>
                <c:pt idx="1132">
                  <c:v>32.125723310846702</c:v>
                </c:pt>
                <c:pt idx="1133">
                  <c:v>30.9917781475753</c:v>
                </c:pt>
                <c:pt idx="1134">
                  <c:v>34.826309990544601</c:v>
                </c:pt>
                <c:pt idx="1135">
                  <c:v>18.432044282304801</c:v>
                </c:pt>
                <c:pt idx="1136">
                  <c:v>31.317487315023701</c:v>
                </c:pt>
                <c:pt idx="1137">
                  <c:v>36.7636455302288</c:v>
                </c:pt>
                <c:pt idx="1138">
                  <c:v>33.960218602501698</c:v>
                </c:pt>
                <c:pt idx="1139">
                  <c:v>33.068712768171203</c:v>
                </c:pt>
                <c:pt idx="1140">
                  <c:v>29.022466315717601</c:v>
                </c:pt>
                <c:pt idx="1141">
                  <c:v>39.816406633473697</c:v>
                </c:pt>
                <c:pt idx="1142">
                  <c:v>33.743523375049499</c:v>
                </c:pt>
                <c:pt idx="1143">
                  <c:v>30.128099966308699</c:v>
                </c:pt>
                <c:pt idx="1144">
                  <c:v>39.974319183047697</c:v>
                </c:pt>
                <c:pt idx="1145">
                  <c:v>41.612052808691097</c:v>
                </c:pt>
                <c:pt idx="1146">
                  <c:v>27.250406582676501</c:v>
                </c:pt>
                <c:pt idx="1147">
                  <c:v>29.1577490089424</c:v>
                </c:pt>
                <c:pt idx="1148">
                  <c:v>27.244298218988501</c:v>
                </c:pt>
                <c:pt idx="1149">
                  <c:v>45.596574681510297</c:v>
                </c:pt>
                <c:pt idx="1150">
                  <c:v>22.308521640750602</c:v>
                </c:pt>
                <c:pt idx="1151">
                  <c:v>29.1886026261819</c:v>
                </c:pt>
                <c:pt idx="1152">
                  <c:v>31.839803111415002</c:v>
                </c:pt>
                <c:pt idx="1153">
                  <c:v>27.1482213146028</c:v>
                </c:pt>
                <c:pt idx="1154">
                  <c:v>19.5616053542564</c:v>
                </c:pt>
                <c:pt idx="1155">
                  <c:v>24.194472716749399</c:v>
                </c:pt>
                <c:pt idx="1156">
                  <c:v>27.9761673930652</c:v>
                </c:pt>
                <c:pt idx="1157">
                  <c:v>24.140160303288301</c:v>
                </c:pt>
                <c:pt idx="1158">
                  <c:v>30.042421259017502</c:v>
                </c:pt>
                <c:pt idx="1159">
                  <c:v>37.786355375093798</c:v>
                </c:pt>
                <c:pt idx="1160">
                  <c:v>32.926437943140897</c:v>
                </c:pt>
                <c:pt idx="1161">
                  <c:v>26.307599585033302</c:v>
                </c:pt>
                <c:pt idx="1162">
                  <c:v>25.1427241569932</c:v>
                </c:pt>
                <c:pt idx="1163">
                  <c:v>26.239856146741499</c:v>
                </c:pt>
                <c:pt idx="1164">
                  <c:v>31.175470639654399</c:v>
                </c:pt>
                <c:pt idx="1165">
                  <c:v>36.662068789255898</c:v>
                </c:pt>
                <c:pt idx="1166">
                  <c:v>26.246742450106801</c:v>
                </c:pt>
                <c:pt idx="1167">
                  <c:v>32.123718334988297</c:v>
                </c:pt>
                <c:pt idx="1168">
                  <c:v>28.1309265701471</c:v>
                </c:pt>
                <c:pt idx="1169">
                  <c:v>23.226402215047699</c:v>
                </c:pt>
                <c:pt idx="1170">
                  <c:v>30.896866478982702</c:v>
                </c:pt>
                <c:pt idx="1171">
                  <c:v>21.275141587159599</c:v>
                </c:pt>
                <c:pt idx="1172">
                  <c:v>31.105052161466499</c:v>
                </c:pt>
                <c:pt idx="1173">
                  <c:v>40.686403145516799</c:v>
                </c:pt>
                <c:pt idx="1174">
                  <c:v>29.009439294402299</c:v>
                </c:pt>
                <c:pt idx="1175">
                  <c:v>19.306496846517</c:v>
                </c:pt>
                <c:pt idx="1176">
                  <c:v>25.097637194084999</c:v>
                </c:pt>
                <c:pt idx="1177">
                  <c:v>24.348681187992302</c:v>
                </c:pt>
                <c:pt idx="1178">
                  <c:v>27.193006664895702</c:v>
                </c:pt>
                <c:pt idx="1179">
                  <c:v>24.2190967071842</c:v>
                </c:pt>
                <c:pt idx="1180">
                  <c:v>25.0797127929007</c:v>
                </c:pt>
                <c:pt idx="1181">
                  <c:v>33.913024450468903</c:v>
                </c:pt>
                <c:pt idx="1182">
                  <c:v>29.0729876521475</c:v>
                </c:pt>
                <c:pt idx="1183">
                  <c:v>25.0930157905022</c:v>
                </c:pt>
                <c:pt idx="1184">
                  <c:v>28.2315078925634</c:v>
                </c:pt>
                <c:pt idx="1185">
                  <c:v>25.2410329919493</c:v>
                </c:pt>
                <c:pt idx="1186">
                  <c:v>21.233027232309901</c:v>
                </c:pt>
                <c:pt idx="1187">
                  <c:v>31.149407654865001</c:v>
                </c:pt>
                <c:pt idx="1188">
                  <c:v>22.292699949463401</c:v>
                </c:pt>
                <c:pt idx="1189">
                  <c:v>25.2632692768581</c:v>
                </c:pt>
                <c:pt idx="1190">
                  <c:v>24.272468996302599</c:v>
                </c:pt>
                <c:pt idx="1191">
                  <c:v>26.170396274655399</c:v>
                </c:pt>
                <c:pt idx="1192">
                  <c:v>31.919783695695099</c:v>
                </c:pt>
                <c:pt idx="1193">
                  <c:v>20.317382265121498</c:v>
                </c:pt>
                <c:pt idx="1194">
                  <c:v>34.850709877023597</c:v>
                </c:pt>
                <c:pt idx="1195">
                  <c:v>25.3085717086682</c:v>
                </c:pt>
                <c:pt idx="1196">
                  <c:v>25.189597769945301</c:v>
                </c:pt>
                <c:pt idx="1197">
                  <c:v>16.475843724342599</c:v>
                </c:pt>
                <c:pt idx="1198">
                  <c:v>17.441002731865002</c:v>
                </c:pt>
                <c:pt idx="1199">
                  <c:v>23.227234879918999</c:v>
                </c:pt>
                <c:pt idx="1200">
                  <c:v>24.095611670684601</c:v>
                </c:pt>
                <c:pt idx="1201">
                  <c:v>31.930661088084399</c:v>
                </c:pt>
                <c:pt idx="1202">
                  <c:v>22.261918919464598</c:v>
                </c:pt>
                <c:pt idx="1203">
                  <c:v>24.2702888077899</c:v>
                </c:pt>
                <c:pt idx="1204">
                  <c:v>22.4803144310278</c:v>
                </c:pt>
                <c:pt idx="1205">
                  <c:v>29.997545391150499</c:v>
                </c:pt>
                <c:pt idx="1206">
                  <c:v>27.248169000237699</c:v>
                </c:pt>
                <c:pt idx="1207">
                  <c:v>33.906218186419203</c:v>
                </c:pt>
                <c:pt idx="1208">
                  <c:v>26.148718354392699</c:v>
                </c:pt>
                <c:pt idx="1209">
                  <c:v>22.176711117359201</c:v>
                </c:pt>
                <c:pt idx="1210">
                  <c:v>23.3860857382784</c:v>
                </c:pt>
                <c:pt idx="1211">
                  <c:v>25.1836972493853</c:v>
                </c:pt>
                <c:pt idx="1212">
                  <c:v>24.2800196408568</c:v>
                </c:pt>
                <c:pt idx="1213">
                  <c:v>22.267369095637701</c:v>
                </c:pt>
                <c:pt idx="1214">
                  <c:v>31.965960380002699</c:v>
                </c:pt>
                <c:pt idx="1215">
                  <c:v>28.0985668837302</c:v>
                </c:pt>
                <c:pt idx="1216">
                  <c:v>23.345751782018301</c:v>
                </c:pt>
                <c:pt idx="1217">
                  <c:v>23.131579516105202</c:v>
                </c:pt>
                <c:pt idx="1218">
                  <c:v>25.028873620907699</c:v>
                </c:pt>
                <c:pt idx="1219">
                  <c:v>21.251051028267799</c:v>
                </c:pt>
                <c:pt idx="1220">
                  <c:v>23.325393163619299</c:v>
                </c:pt>
                <c:pt idx="1221">
                  <c:v>26.2374923299427</c:v>
                </c:pt>
                <c:pt idx="1222">
                  <c:v>33.060087106678203</c:v>
                </c:pt>
                <c:pt idx="1223">
                  <c:v>30.944261303038498</c:v>
                </c:pt>
                <c:pt idx="1224">
                  <c:v>29.0966300544763</c:v>
                </c:pt>
                <c:pt idx="1225">
                  <c:v>26.1884396024629</c:v>
                </c:pt>
                <c:pt idx="1226">
                  <c:v>23.280575632235301</c:v>
                </c:pt>
                <c:pt idx="1227">
                  <c:v>14.616713547828301</c:v>
                </c:pt>
                <c:pt idx="1228">
                  <c:v>34.1790707343458</c:v>
                </c:pt>
                <c:pt idx="1229">
                  <c:v>25.158417342435499</c:v>
                </c:pt>
                <c:pt idx="1230">
                  <c:v>19.502678460574302</c:v>
                </c:pt>
                <c:pt idx="1231">
                  <c:v>24.2697135631979</c:v>
                </c:pt>
                <c:pt idx="1232">
                  <c:v>29.1374051287486</c:v>
                </c:pt>
                <c:pt idx="1233">
                  <c:v>23.352292339948399</c:v>
                </c:pt>
                <c:pt idx="1234">
                  <c:v>22.2782414643933</c:v>
                </c:pt>
                <c:pt idx="1235">
                  <c:v>27.2070457514005</c:v>
                </c:pt>
                <c:pt idx="1236">
                  <c:v>20.353838806033199</c:v>
                </c:pt>
                <c:pt idx="1237">
                  <c:v>25.191689255165699</c:v>
                </c:pt>
                <c:pt idx="1238">
                  <c:v>26.093704376951401</c:v>
                </c:pt>
                <c:pt idx="1239">
                  <c:v>29.138487720798199</c:v>
                </c:pt>
                <c:pt idx="1240">
                  <c:v>22.463809195524899</c:v>
                </c:pt>
                <c:pt idx="1241">
                  <c:v>16.467375249800899</c:v>
                </c:pt>
                <c:pt idx="1242">
                  <c:v>27.1176400503732</c:v>
                </c:pt>
                <c:pt idx="1243">
                  <c:v>31.259021972200799</c:v>
                </c:pt>
                <c:pt idx="1244">
                  <c:v>27.220136515378002</c:v>
                </c:pt>
                <c:pt idx="1245">
                  <c:v>28.142207743459899</c:v>
                </c:pt>
                <c:pt idx="1246">
                  <c:v>29.098664518075999</c:v>
                </c:pt>
                <c:pt idx="1247">
                  <c:v>17.467945621296799</c:v>
                </c:pt>
                <c:pt idx="1248">
                  <c:v>25.226185649996498</c:v>
                </c:pt>
                <c:pt idx="1249">
                  <c:v>25.443945681759299</c:v>
                </c:pt>
                <c:pt idx="1250">
                  <c:v>23.342197047048899</c:v>
                </c:pt>
                <c:pt idx="1251">
                  <c:v>30.942257533732299</c:v>
                </c:pt>
                <c:pt idx="1252">
                  <c:v>27.087134909408601</c:v>
                </c:pt>
                <c:pt idx="1253">
                  <c:v>20.481107626988099</c:v>
                </c:pt>
                <c:pt idx="1254">
                  <c:v>21.440272161824701</c:v>
                </c:pt>
                <c:pt idx="1255">
                  <c:v>28.175049316020498</c:v>
                </c:pt>
                <c:pt idx="1256">
                  <c:v>21.333869688073001</c:v>
                </c:pt>
                <c:pt idx="1257">
                  <c:v>31.153728047825101</c:v>
                </c:pt>
                <c:pt idx="1258">
                  <c:v>27.127614049656401</c:v>
                </c:pt>
                <c:pt idx="1259">
                  <c:v>33.197076024947897</c:v>
                </c:pt>
                <c:pt idx="1260">
                  <c:v>20.4810963060593</c:v>
                </c:pt>
                <c:pt idx="1261">
                  <c:v>35.044730905423798</c:v>
                </c:pt>
                <c:pt idx="1262">
                  <c:v>33.137973445875303</c:v>
                </c:pt>
                <c:pt idx="1263">
                  <c:v>20.172632927415901</c:v>
                </c:pt>
                <c:pt idx="1264">
                  <c:v>32.042068189285999</c:v>
                </c:pt>
                <c:pt idx="1265">
                  <c:v>22.367877027751401</c:v>
                </c:pt>
                <c:pt idx="1266">
                  <c:v>26.9895030298308</c:v>
                </c:pt>
                <c:pt idx="1267">
                  <c:v>29.075910502863</c:v>
                </c:pt>
                <c:pt idx="1268">
                  <c:v>19.4471759751825</c:v>
                </c:pt>
                <c:pt idx="1269">
                  <c:v>24.236675266485001</c:v>
                </c:pt>
                <c:pt idx="1270">
                  <c:v>28.263799213105401</c:v>
                </c:pt>
                <c:pt idx="1271">
                  <c:v>16.611379801109301</c:v>
                </c:pt>
                <c:pt idx="1272">
                  <c:v>28.248426893284002</c:v>
                </c:pt>
                <c:pt idx="1273">
                  <c:v>30.1070769665025</c:v>
                </c:pt>
                <c:pt idx="1274">
                  <c:v>31.108620081812099</c:v>
                </c:pt>
                <c:pt idx="1275">
                  <c:v>33.911960829503698</c:v>
                </c:pt>
                <c:pt idx="1276">
                  <c:v>16.553935937797402</c:v>
                </c:pt>
                <c:pt idx="1277">
                  <c:v>32.0525949610144</c:v>
                </c:pt>
                <c:pt idx="1278">
                  <c:v>25.334423748705799</c:v>
                </c:pt>
                <c:pt idx="1279">
                  <c:v>25.1884627831815</c:v>
                </c:pt>
                <c:pt idx="1280">
                  <c:v>26.245284415539299</c:v>
                </c:pt>
                <c:pt idx="1281">
                  <c:v>20.423746288431101</c:v>
                </c:pt>
                <c:pt idx="1282">
                  <c:v>21.3458676501896</c:v>
                </c:pt>
                <c:pt idx="1283">
                  <c:v>31.996364096425001</c:v>
                </c:pt>
                <c:pt idx="1284">
                  <c:v>32.828706513385697</c:v>
                </c:pt>
                <c:pt idx="1285">
                  <c:v>31.128356916180699</c:v>
                </c:pt>
                <c:pt idx="1286">
                  <c:v>25.285871326625902</c:v>
                </c:pt>
                <c:pt idx="1287">
                  <c:v>27.217485681903</c:v>
                </c:pt>
                <c:pt idx="1288">
                  <c:v>35.990979097342702</c:v>
                </c:pt>
                <c:pt idx="1289">
                  <c:v>16.530269290516902</c:v>
                </c:pt>
                <c:pt idx="1290">
                  <c:v>30.114817337808599</c:v>
                </c:pt>
                <c:pt idx="1291">
                  <c:v>25.1414247446519</c:v>
                </c:pt>
                <c:pt idx="1292">
                  <c:v>29.013936583444501</c:v>
                </c:pt>
                <c:pt idx="1293">
                  <c:v>30.057435310670801</c:v>
                </c:pt>
                <c:pt idx="1294">
                  <c:v>26.2262326081512</c:v>
                </c:pt>
                <c:pt idx="1295">
                  <c:v>23.2310651083043</c:v>
                </c:pt>
                <c:pt idx="1296">
                  <c:v>27.2337728457338</c:v>
                </c:pt>
                <c:pt idx="1297">
                  <c:v>31.0970418261318</c:v>
                </c:pt>
                <c:pt idx="1298">
                  <c:v>28.185625629225001</c:v>
                </c:pt>
                <c:pt idx="1299">
                  <c:v>30.124606389740201</c:v>
                </c:pt>
                <c:pt idx="1300">
                  <c:v>21.357014770617401</c:v>
                </c:pt>
                <c:pt idx="1301">
                  <c:v>20.445355793380902</c:v>
                </c:pt>
                <c:pt idx="1302">
                  <c:v>23.367017285818299</c:v>
                </c:pt>
                <c:pt idx="1303">
                  <c:v>21.428120167353502</c:v>
                </c:pt>
                <c:pt idx="1304">
                  <c:v>19.450517638820301</c:v>
                </c:pt>
                <c:pt idx="1305">
                  <c:v>32.0693768536702</c:v>
                </c:pt>
                <c:pt idx="1306">
                  <c:v>19.377749470965199</c:v>
                </c:pt>
                <c:pt idx="1307">
                  <c:v>23.2545227639046</c:v>
                </c:pt>
                <c:pt idx="1308">
                  <c:v>25.327584828698999</c:v>
                </c:pt>
                <c:pt idx="1309">
                  <c:v>26.249069568961701</c:v>
                </c:pt>
                <c:pt idx="1310">
                  <c:v>36.950800450766003</c:v>
                </c:pt>
                <c:pt idx="1311">
                  <c:v>19.4275674757289</c:v>
                </c:pt>
                <c:pt idx="1312">
                  <c:v>20.426038778783699</c:v>
                </c:pt>
                <c:pt idx="1313">
                  <c:v>27.155423416621499</c:v>
                </c:pt>
                <c:pt idx="1314">
                  <c:v>25.304300694939599</c:v>
                </c:pt>
                <c:pt idx="1315">
                  <c:v>27.126103294058101</c:v>
                </c:pt>
                <c:pt idx="1316">
                  <c:v>16.535420416682701</c:v>
                </c:pt>
                <c:pt idx="1317">
                  <c:v>21.407755371812801</c:v>
                </c:pt>
                <c:pt idx="1318">
                  <c:v>24.332934224676901</c:v>
                </c:pt>
                <c:pt idx="1319">
                  <c:v>21.330064533525501</c:v>
                </c:pt>
                <c:pt idx="1320">
                  <c:v>25.260851016667601</c:v>
                </c:pt>
                <c:pt idx="1321">
                  <c:v>32.123309302687503</c:v>
                </c:pt>
                <c:pt idx="1322">
                  <c:v>16.4782665534151</c:v>
                </c:pt>
                <c:pt idx="1323">
                  <c:v>19.483502899761199</c:v>
                </c:pt>
                <c:pt idx="1324">
                  <c:v>24.381705438189599</c:v>
                </c:pt>
                <c:pt idx="1325">
                  <c:v>23.364376504627501</c:v>
                </c:pt>
                <c:pt idx="1326">
                  <c:v>31.216917581974101</c:v>
                </c:pt>
                <c:pt idx="1327">
                  <c:v>20.395664315782899</c:v>
                </c:pt>
                <c:pt idx="1328">
                  <c:v>26.244991420738</c:v>
                </c:pt>
                <c:pt idx="1329">
                  <c:v>30.110834051677099</c:v>
                </c:pt>
                <c:pt idx="1330">
                  <c:v>20.424495054093601</c:v>
                </c:pt>
                <c:pt idx="1331">
                  <c:v>21.401648293582799</c:v>
                </c:pt>
                <c:pt idx="1332">
                  <c:v>23.316921979370001</c:v>
                </c:pt>
                <c:pt idx="1333">
                  <c:v>27.117806871035</c:v>
                </c:pt>
                <c:pt idx="1334">
                  <c:v>25.163579984561999</c:v>
                </c:pt>
                <c:pt idx="1335">
                  <c:v>20.296490719069102</c:v>
                </c:pt>
                <c:pt idx="1336">
                  <c:v>16.611330022866699</c:v>
                </c:pt>
                <c:pt idx="1337">
                  <c:v>17.488206490924</c:v>
                </c:pt>
                <c:pt idx="1338">
                  <c:v>20.4371472450655</c:v>
                </c:pt>
                <c:pt idx="1339">
                  <c:v>32.142853750812101</c:v>
                </c:pt>
                <c:pt idx="1340">
                  <c:v>26.226139630867198</c:v>
                </c:pt>
                <c:pt idx="1341">
                  <c:v>26.194025634479502</c:v>
                </c:pt>
                <c:pt idx="1342">
                  <c:v>19.5609615284943</c:v>
                </c:pt>
                <c:pt idx="1343">
                  <c:v>36.055665375970698</c:v>
                </c:pt>
                <c:pt idx="1344">
                  <c:v>19.5094311487317</c:v>
                </c:pt>
                <c:pt idx="1345">
                  <c:v>28.2746813026714</c:v>
                </c:pt>
                <c:pt idx="1346">
                  <c:v>23.361914140202401</c:v>
                </c:pt>
                <c:pt idx="1347">
                  <c:v>24.3891029911251</c:v>
                </c:pt>
                <c:pt idx="1348">
                  <c:v>22.381324821320501</c:v>
                </c:pt>
                <c:pt idx="1349">
                  <c:v>31.2086999406215</c:v>
                </c:pt>
                <c:pt idx="1350">
                  <c:v>29.179026553625601</c:v>
                </c:pt>
                <c:pt idx="1351">
                  <c:v>14.5793821734758</c:v>
                </c:pt>
                <c:pt idx="1352">
                  <c:v>26.213912051801199</c:v>
                </c:pt>
                <c:pt idx="1353">
                  <c:v>28.228465055563198</c:v>
                </c:pt>
                <c:pt idx="1354">
                  <c:v>22.363365820411602</c:v>
                </c:pt>
                <c:pt idx="1355">
                  <c:v>18.5150432380753</c:v>
                </c:pt>
                <c:pt idx="1356">
                  <c:v>21.418513540623</c:v>
                </c:pt>
                <c:pt idx="1357">
                  <c:v>34.135247709724901</c:v>
                </c:pt>
                <c:pt idx="1358">
                  <c:v>23.437542898979899</c:v>
                </c:pt>
                <c:pt idx="1359">
                  <c:v>22.4786681177088</c:v>
                </c:pt>
                <c:pt idx="1360">
                  <c:v>14.5296167973964</c:v>
                </c:pt>
                <c:pt idx="1361">
                  <c:v>25.329455685490501</c:v>
                </c:pt>
                <c:pt idx="1362">
                  <c:v>14.6462347927731</c:v>
                </c:pt>
                <c:pt idx="1363">
                  <c:v>26.397189745223798</c:v>
                </c:pt>
                <c:pt idx="1364">
                  <c:v>16.526664201944001</c:v>
                </c:pt>
                <c:pt idx="1365">
                  <c:v>24.2299203207399</c:v>
                </c:pt>
                <c:pt idx="1366">
                  <c:v>14.513174363962699</c:v>
                </c:pt>
                <c:pt idx="1367">
                  <c:v>20.318602588625001</c:v>
                </c:pt>
                <c:pt idx="1368">
                  <c:v>20.483159247135799</c:v>
                </c:pt>
                <c:pt idx="1369">
                  <c:v>23.335132663135202</c:v>
                </c:pt>
                <c:pt idx="1370">
                  <c:v>20.4018940359386</c:v>
                </c:pt>
                <c:pt idx="1371">
                  <c:v>26.341249336685401</c:v>
                </c:pt>
                <c:pt idx="1372">
                  <c:v>23.378456233013502</c:v>
                </c:pt>
                <c:pt idx="1373">
                  <c:v>25.2781381513818</c:v>
                </c:pt>
                <c:pt idx="1374">
                  <c:v>18.5850990973269</c:v>
                </c:pt>
                <c:pt idx="1375">
                  <c:v>31.2782348706052</c:v>
                </c:pt>
                <c:pt idx="1376">
                  <c:v>23.333906408186198</c:v>
                </c:pt>
                <c:pt idx="1377">
                  <c:v>20.554147623816199</c:v>
                </c:pt>
                <c:pt idx="1378">
                  <c:v>23.4394647031536</c:v>
                </c:pt>
                <c:pt idx="1379">
                  <c:v>22.4470466167833</c:v>
                </c:pt>
                <c:pt idx="1380">
                  <c:v>17.504417280221599</c:v>
                </c:pt>
                <c:pt idx="1381">
                  <c:v>16.575137761678999</c:v>
                </c:pt>
                <c:pt idx="1382">
                  <c:v>20.534551837713899</c:v>
                </c:pt>
                <c:pt idx="1383">
                  <c:v>28.2126610131882</c:v>
                </c:pt>
                <c:pt idx="1384">
                  <c:v>14.5926215470377</c:v>
                </c:pt>
                <c:pt idx="1385">
                  <c:v>14.6945035500432</c:v>
                </c:pt>
                <c:pt idx="1386">
                  <c:v>20.368425082126802</c:v>
                </c:pt>
                <c:pt idx="1387">
                  <c:v>20.466593070251999</c:v>
                </c:pt>
                <c:pt idx="1388">
                  <c:v>15.569573135005299</c:v>
                </c:pt>
                <c:pt idx="1389">
                  <c:v>29.2889140233241</c:v>
                </c:pt>
                <c:pt idx="1390">
                  <c:v>24.3725621509288</c:v>
                </c:pt>
                <c:pt idx="1391">
                  <c:v>30.216311170380099</c:v>
                </c:pt>
                <c:pt idx="1392">
                  <c:v>18.514511997351899</c:v>
                </c:pt>
                <c:pt idx="1393">
                  <c:v>20.515284513530599</c:v>
                </c:pt>
                <c:pt idx="1394">
                  <c:v>16.647782518143199</c:v>
                </c:pt>
                <c:pt idx="1395">
                  <c:v>27.279712199388001</c:v>
                </c:pt>
                <c:pt idx="1396">
                  <c:v>38.1581137162405</c:v>
                </c:pt>
                <c:pt idx="1397">
                  <c:v>24.367600525166701</c:v>
                </c:pt>
                <c:pt idx="1398">
                  <c:v>18.570152831802002</c:v>
                </c:pt>
                <c:pt idx="1399">
                  <c:v>24.426470905968301</c:v>
                </c:pt>
                <c:pt idx="1400">
                  <c:v>13.6169346449093</c:v>
                </c:pt>
                <c:pt idx="1401">
                  <c:v>21.3842625266421</c:v>
                </c:pt>
                <c:pt idx="1402">
                  <c:v>20.4958336554037</c:v>
                </c:pt>
                <c:pt idx="1403">
                  <c:v>27.312596526268699</c:v>
                </c:pt>
                <c:pt idx="1404">
                  <c:v>25.3528638251451</c:v>
                </c:pt>
                <c:pt idx="1405">
                  <c:v>17.568572618490801</c:v>
                </c:pt>
                <c:pt idx="1406">
                  <c:v>17.5675108326441</c:v>
                </c:pt>
                <c:pt idx="1407">
                  <c:v>23.445056173892599</c:v>
                </c:pt>
                <c:pt idx="1408">
                  <c:v>19.5820426148201</c:v>
                </c:pt>
                <c:pt idx="1409">
                  <c:v>18.486685559315401</c:v>
                </c:pt>
                <c:pt idx="1410">
                  <c:v>20.4449500616638</c:v>
                </c:pt>
                <c:pt idx="1411">
                  <c:v>19.488448701113601</c:v>
                </c:pt>
                <c:pt idx="1412">
                  <c:v>25.327764923020201</c:v>
                </c:pt>
                <c:pt idx="1413">
                  <c:v>14.6321047740343</c:v>
                </c:pt>
                <c:pt idx="1414">
                  <c:v>23.489046356771599</c:v>
                </c:pt>
                <c:pt idx="1415">
                  <c:v>23.469176171689</c:v>
                </c:pt>
                <c:pt idx="1416">
                  <c:v>17.542432842558298</c:v>
                </c:pt>
                <c:pt idx="1417">
                  <c:v>29.2940797455799</c:v>
                </c:pt>
                <c:pt idx="1418">
                  <c:v>20.5269039595998</c:v>
                </c:pt>
                <c:pt idx="1419">
                  <c:v>24.4231492228501</c:v>
                </c:pt>
                <c:pt idx="1420">
                  <c:v>18.574223974501599</c:v>
                </c:pt>
                <c:pt idx="1421">
                  <c:v>11.7169100331867</c:v>
                </c:pt>
                <c:pt idx="1422">
                  <c:v>21.504992024331699</c:v>
                </c:pt>
                <c:pt idx="1423">
                  <c:v>21.456582420428902</c:v>
                </c:pt>
                <c:pt idx="1424">
                  <c:v>27.318794545737099</c:v>
                </c:pt>
                <c:pt idx="1425">
                  <c:v>21.466443522383901</c:v>
                </c:pt>
                <c:pt idx="1426">
                  <c:v>19.4687428747417</c:v>
                </c:pt>
                <c:pt idx="1427">
                  <c:v>27.412651260265399</c:v>
                </c:pt>
                <c:pt idx="1428">
                  <c:v>25.345175159479801</c:v>
                </c:pt>
                <c:pt idx="1429">
                  <c:v>18.608629285969101</c:v>
                </c:pt>
                <c:pt idx="1430">
                  <c:v>22.4776459545904</c:v>
                </c:pt>
                <c:pt idx="1431">
                  <c:v>32.179473238360401</c:v>
                </c:pt>
                <c:pt idx="1432">
                  <c:v>33.214641481595102</c:v>
                </c:pt>
                <c:pt idx="1433">
                  <c:v>22.458118894893602</c:v>
                </c:pt>
                <c:pt idx="1434">
                  <c:v>22.4003265140237</c:v>
                </c:pt>
                <c:pt idx="1435">
                  <c:v>13.651096144126001</c:v>
                </c:pt>
                <c:pt idx="1436">
                  <c:v>25.424915101548301</c:v>
                </c:pt>
                <c:pt idx="1437">
                  <c:v>16.613683398528298</c:v>
                </c:pt>
                <c:pt idx="1438">
                  <c:v>18.561391747286699</c:v>
                </c:pt>
                <c:pt idx="1439">
                  <c:v>23.4298998723431</c:v>
                </c:pt>
                <c:pt idx="1440">
                  <c:v>14.636207903755899</c:v>
                </c:pt>
                <c:pt idx="1441">
                  <c:v>20.563393958349199</c:v>
                </c:pt>
                <c:pt idx="1442">
                  <c:v>13.739620321042301</c:v>
                </c:pt>
                <c:pt idx="1443">
                  <c:v>18.526654208253401</c:v>
                </c:pt>
                <c:pt idx="1444">
                  <c:v>16.610828710040099</c:v>
                </c:pt>
                <c:pt idx="1445">
                  <c:v>21.519873610746799</c:v>
                </c:pt>
                <c:pt idx="1446">
                  <c:v>20.537692758360699</c:v>
                </c:pt>
                <c:pt idx="1447">
                  <c:v>16.6395213576331</c:v>
                </c:pt>
                <c:pt idx="1448">
                  <c:v>25.4068236891124</c:v>
                </c:pt>
                <c:pt idx="1449">
                  <c:v>17.569174882506999</c:v>
                </c:pt>
                <c:pt idx="1450">
                  <c:v>16.611886419125401</c:v>
                </c:pt>
                <c:pt idx="1451">
                  <c:v>18.5584932005975</c:v>
                </c:pt>
                <c:pt idx="1452">
                  <c:v>21.508002404446898</c:v>
                </c:pt>
                <c:pt idx="1453">
                  <c:v>27.357703307281302</c:v>
                </c:pt>
                <c:pt idx="1454">
                  <c:v>19.489875364409802</c:v>
                </c:pt>
                <c:pt idx="1455">
                  <c:v>20.530318279018601</c:v>
                </c:pt>
                <c:pt idx="1456">
                  <c:v>17.6587974905494</c:v>
                </c:pt>
                <c:pt idx="1457">
                  <c:v>18.570354036260099</c:v>
                </c:pt>
                <c:pt idx="1458">
                  <c:v>27.325394941514599</c:v>
                </c:pt>
                <c:pt idx="1459">
                  <c:v>18.5779125985881</c:v>
                </c:pt>
                <c:pt idx="1460">
                  <c:v>16.565584376641901</c:v>
                </c:pt>
                <c:pt idx="1461">
                  <c:v>21.527456259158299</c:v>
                </c:pt>
                <c:pt idx="1462">
                  <c:v>12.7280601038605</c:v>
                </c:pt>
                <c:pt idx="1463">
                  <c:v>22.440216784489401</c:v>
                </c:pt>
                <c:pt idx="1464">
                  <c:v>35.1521673868913</c:v>
                </c:pt>
                <c:pt idx="1465">
                  <c:v>27.396948193504901</c:v>
                </c:pt>
                <c:pt idx="1466">
                  <c:v>23.481799139189199</c:v>
                </c:pt>
                <c:pt idx="1467">
                  <c:v>31.215849435712499</c:v>
                </c:pt>
                <c:pt idx="1468">
                  <c:v>27.437189218920999</c:v>
                </c:pt>
                <c:pt idx="1469">
                  <c:v>20.549792182359401</c:v>
                </c:pt>
                <c:pt idx="1470">
                  <c:v>34.218639097916302</c:v>
                </c:pt>
                <c:pt idx="1471">
                  <c:v>20.540697208979701</c:v>
                </c:pt>
                <c:pt idx="1472">
                  <c:v>19.6340143724379</c:v>
                </c:pt>
                <c:pt idx="1473">
                  <c:v>20.6006241625564</c:v>
                </c:pt>
                <c:pt idx="1474">
                  <c:v>20.6030175723211</c:v>
                </c:pt>
                <c:pt idx="1475">
                  <c:v>22.483309862725999</c:v>
                </c:pt>
                <c:pt idx="1476">
                  <c:v>22.499385929426499</c:v>
                </c:pt>
                <c:pt idx="1477">
                  <c:v>16.671074073425199</c:v>
                </c:pt>
                <c:pt idx="1478">
                  <c:v>18.633364446960201</c:v>
                </c:pt>
                <c:pt idx="1479">
                  <c:v>28.296932852740099</c:v>
                </c:pt>
                <c:pt idx="1480">
                  <c:v>25.4068190630393</c:v>
                </c:pt>
                <c:pt idx="1481">
                  <c:v>20.572771916196</c:v>
                </c:pt>
                <c:pt idx="1482">
                  <c:v>31.224444871434098</c:v>
                </c:pt>
                <c:pt idx="1483">
                  <c:v>17.574621074726601</c:v>
                </c:pt>
                <c:pt idx="1484">
                  <c:v>22.449707235389301</c:v>
                </c:pt>
                <c:pt idx="1485">
                  <c:v>21.555587411295001</c:v>
                </c:pt>
                <c:pt idx="1486">
                  <c:v>25.464531848798099</c:v>
                </c:pt>
                <c:pt idx="1487">
                  <c:v>19.556757532387799</c:v>
                </c:pt>
                <c:pt idx="1488">
                  <c:v>34.250080800067501</c:v>
                </c:pt>
                <c:pt idx="1489">
                  <c:v>20.605161598560102</c:v>
                </c:pt>
                <c:pt idx="1490">
                  <c:v>19.573475051525701</c:v>
                </c:pt>
                <c:pt idx="1491">
                  <c:v>24.402932144043</c:v>
                </c:pt>
                <c:pt idx="1492">
                  <c:v>19.5218111291877</c:v>
                </c:pt>
                <c:pt idx="1493">
                  <c:v>13.6937728307007</c:v>
                </c:pt>
                <c:pt idx="1494">
                  <c:v>22.528109283363399</c:v>
                </c:pt>
                <c:pt idx="1495">
                  <c:v>27.381151371393099</c:v>
                </c:pt>
                <c:pt idx="1496">
                  <c:v>27.401777312842601</c:v>
                </c:pt>
                <c:pt idx="1497">
                  <c:v>17.668722002642401</c:v>
                </c:pt>
                <c:pt idx="1498">
                  <c:v>17.572779913295101</c:v>
                </c:pt>
                <c:pt idx="1499">
                  <c:v>15.595177201388299</c:v>
                </c:pt>
                <c:pt idx="1500">
                  <c:v>13.6748377554296</c:v>
                </c:pt>
                <c:pt idx="1501">
                  <c:v>22.528678464959999</c:v>
                </c:pt>
                <c:pt idx="1502">
                  <c:v>19.528207166112701</c:v>
                </c:pt>
                <c:pt idx="1503">
                  <c:v>23.474881146896202</c:v>
                </c:pt>
                <c:pt idx="1504">
                  <c:v>22.504516391714901</c:v>
                </c:pt>
                <c:pt idx="1505">
                  <c:v>24.451181535606398</c:v>
                </c:pt>
                <c:pt idx="1506">
                  <c:v>11.751337953009299</c:v>
                </c:pt>
                <c:pt idx="1507">
                  <c:v>17.596305106732402</c:v>
                </c:pt>
                <c:pt idx="1508">
                  <c:v>25.430616455814199</c:v>
                </c:pt>
                <c:pt idx="1509">
                  <c:v>29.3794892373868</c:v>
                </c:pt>
                <c:pt idx="1510">
                  <c:v>21.482107379259801</c:v>
                </c:pt>
                <c:pt idx="1511">
                  <c:v>18.582623163446399</c:v>
                </c:pt>
                <c:pt idx="1512">
                  <c:v>21.481591501640001</c:v>
                </c:pt>
                <c:pt idx="1513">
                  <c:v>10.766090463032</c:v>
                </c:pt>
                <c:pt idx="1514">
                  <c:v>12.7618409555225</c:v>
                </c:pt>
                <c:pt idx="1515">
                  <c:v>27.337335043263199</c:v>
                </c:pt>
                <c:pt idx="1516">
                  <c:v>25.4518048770192</c:v>
                </c:pt>
                <c:pt idx="1517">
                  <c:v>23.4388915655693</c:v>
                </c:pt>
                <c:pt idx="1518">
                  <c:v>19.458519564451301</c:v>
                </c:pt>
                <c:pt idx="1519">
                  <c:v>16.619098598649</c:v>
                </c:pt>
                <c:pt idx="1520">
                  <c:v>22.4814674328819</c:v>
                </c:pt>
                <c:pt idx="1521">
                  <c:v>15.653700875597799</c:v>
                </c:pt>
                <c:pt idx="1522">
                  <c:v>20.528115800562201</c:v>
                </c:pt>
                <c:pt idx="1523">
                  <c:v>16.663471853468</c:v>
                </c:pt>
                <c:pt idx="1524">
                  <c:v>16.631774331613101</c:v>
                </c:pt>
                <c:pt idx="1525">
                  <c:v>15.6288264767353</c:v>
                </c:pt>
                <c:pt idx="1526">
                  <c:v>27.401091624344598</c:v>
                </c:pt>
                <c:pt idx="1527">
                  <c:v>14.6301834322521</c:v>
                </c:pt>
                <c:pt idx="1528">
                  <c:v>20.5310665740483</c:v>
                </c:pt>
                <c:pt idx="1529">
                  <c:v>17.612531899768701</c:v>
                </c:pt>
                <c:pt idx="1530">
                  <c:v>28.324256746849599</c:v>
                </c:pt>
                <c:pt idx="1531">
                  <c:v>22.497124091126501</c:v>
                </c:pt>
                <c:pt idx="1532">
                  <c:v>19.563063563215</c:v>
                </c:pt>
                <c:pt idx="1533">
                  <c:v>15.619899939193299</c:v>
                </c:pt>
                <c:pt idx="1534">
                  <c:v>18.608291468162001</c:v>
                </c:pt>
                <c:pt idx="1535">
                  <c:v>21.539485324792199</c:v>
                </c:pt>
                <c:pt idx="1536">
                  <c:v>20.5764061408317</c:v>
                </c:pt>
                <c:pt idx="1537">
                  <c:v>17.591262305174901</c:v>
                </c:pt>
                <c:pt idx="1538">
                  <c:v>20.5462872812192</c:v>
                </c:pt>
                <c:pt idx="1539">
                  <c:v>13.703523995384799</c:v>
                </c:pt>
                <c:pt idx="1540">
                  <c:v>19.5925572981022</c:v>
                </c:pt>
                <c:pt idx="1541">
                  <c:v>21.5866516322058</c:v>
                </c:pt>
                <c:pt idx="1542">
                  <c:v>17.656617029244799</c:v>
                </c:pt>
                <c:pt idx="1543">
                  <c:v>17.564801034416401</c:v>
                </c:pt>
                <c:pt idx="1544">
                  <c:v>18.622093802398201</c:v>
                </c:pt>
                <c:pt idx="1545">
                  <c:v>10.717395766227</c:v>
                </c:pt>
                <c:pt idx="1546">
                  <c:v>19.517032632157498</c:v>
                </c:pt>
                <c:pt idx="1547">
                  <c:v>20.525548682899601</c:v>
                </c:pt>
                <c:pt idx="1548">
                  <c:v>28.346536476762701</c:v>
                </c:pt>
                <c:pt idx="1549">
                  <c:v>10.8047644156554</c:v>
                </c:pt>
                <c:pt idx="1550">
                  <c:v>13.7491612919194</c:v>
                </c:pt>
                <c:pt idx="1551">
                  <c:v>28.374161981919698</c:v>
                </c:pt>
                <c:pt idx="1552">
                  <c:v>17.590288233440099</c:v>
                </c:pt>
                <c:pt idx="1553">
                  <c:v>13.6660806889247</c:v>
                </c:pt>
                <c:pt idx="1554">
                  <c:v>27.4027700280452</c:v>
                </c:pt>
                <c:pt idx="1555">
                  <c:v>16.629531869599699</c:v>
                </c:pt>
                <c:pt idx="1556">
                  <c:v>18.578372812534599</c:v>
                </c:pt>
                <c:pt idx="1557">
                  <c:v>18.599285085759998</c:v>
                </c:pt>
                <c:pt idx="1558">
                  <c:v>23.455064840639899</c:v>
                </c:pt>
                <c:pt idx="1559">
                  <c:v>23.490493040637698</c:v>
                </c:pt>
                <c:pt idx="1560">
                  <c:v>15.6374274573388</c:v>
                </c:pt>
                <c:pt idx="1561">
                  <c:v>11.7669050493064</c:v>
                </c:pt>
                <c:pt idx="1562">
                  <c:v>10.7683635498061</c:v>
                </c:pt>
                <c:pt idx="1563">
                  <c:v>16.6424624969845</c:v>
                </c:pt>
                <c:pt idx="1564">
                  <c:v>20.549011277971701</c:v>
                </c:pt>
                <c:pt idx="1565">
                  <c:v>20.552612934965801</c:v>
                </c:pt>
                <c:pt idx="1566">
                  <c:v>17.639265534064101</c:v>
                </c:pt>
                <c:pt idx="1567">
                  <c:v>17.634218743458401</c:v>
                </c:pt>
                <c:pt idx="1568">
                  <c:v>11.756554693140499</c:v>
                </c:pt>
                <c:pt idx="1569">
                  <c:v>16.646508078989601</c:v>
                </c:pt>
                <c:pt idx="1570">
                  <c:v>13.7368364688278</c:v>
                </c:pt>
                <c:pt idx="1571">
                  <c:v>23.5219740350752</c:v>
                </c:pt>
                <c:pt idx="1572">
                  <c:v>18.530524886273302</c:v>
                </c:pt>
                <c:pt idx="1573">
                  <c:v>20.6045190044407</c:v>
                </c:pt>
                <c:pt idx="1574">
                  <c:v>22.531015112161899</c:v>
                </c:pt>
                <c:pt idx="1575">
                  <c:v>9.7948542123368494</c:v>
                </c:pt>
                <c:pt idx="1576">
                  <c:v>18.655633605690198</c:v>
                </c:pt>
                <c:pt idx="1577">
                  <c:v>10.7975280890884</c:v>
                </c:pt>
                <c:pt idx="1578">
                  <c:v>21.513359662791299</c:v>
                </c:pt>
                <c:pt idx="1579">
                  <c:v>15.634215141501</c:v>
                </c:pt>
                <c:pt idx="1580">
                  <c:v>17.645578335403599</c:v>
                </c:pt>
                <c:pt idx="1581">
                  <c:v>21.541926496143201</c:v>
                </c:pt>
                <c:pt idx="1582">
                  <c:v>14.6700682079136</c:v>
                </c:pt>
                <c:pt idx="1583">
                  <c:v>9.7952685565531699</c:v>
                </c:pt>
                <c:pt idx="1584">
                  <c:v>13.754907040947399</c:v>
                </c:pt>
                <c:pt idx="1585">
                  <c:v>17.625125011904199</c:v>
                </c:pt>
                <c:pt idx="1586">
                  <c:v>13.6833645836274</c:v>
                </c:pt>
                <c:pt idx="1587">
                  <c:v>16.617735909752199</c:v>
                </c:pt>
                <c:pt idx="1588">
                  <c:v>18.5401369757917</c:v>
                </c:pt>
                <c:pt idx="1589">
                  <c:v>13.6825143057515</c:v>
                </c:pt>
                <c:pt idx="1590">
                  <c:v>7.8524335814277499</c:v>
                </c:pt>
                <c:pt idx="1591">
                  <c:v>9.7893147669346696</c:v>
                </c:pt>
                <c:pt idx="1592">
                  <c:v>17.649035381714999</c:v>
                </c:pt>
                <c:pt idx="1593">
                  <c:v>12.741168085180099</c:v>
                </c:pt>
                <c:pt idx="1594">
                  <c:v>15.644755074078001</c:v>
                </c:pt>
                <c:pt idx="1595">
                  <c:v>17.608966290000499</c:v>
                </c:pt>
                <c:pt idx="1596">
                  <c:v>14.679437838474501</c:v>
                </c:pt>
                <c:pt idx="1597">
                  <c:v>7.8414584523401896</c:v>
                </c:pt>
                <c:pt idx="1598">
                  <c:v>14.7072777384586</c:v>
                </c:pt>
                <c:pt idx="1599">
                  <c:v>12.6982354171501</c:v>
                </c:pt>
                <c:pt idx="1600">
                  <c:v>15.6466113021808</c:v>
                </c:pt>
                <c:pt idx="1601">
                  <c:v>11.7509469544583</c:v>
                </c:pt>
                <c:pt idx="1602">
                  <c:v>15.694314556156799</c:v>
                </c:pt>
                <c:pt idx="1603">
                  <c:v>11.736726311118399</c:v>
                </c:pt>
                <c:pt idx="1604">
                  <c:v>16.6651500171264</c:v>
                </c:pt>
                <c:pt idx="1605">
                  <c:v>14.6698908579944</c:v>
                </c:pt>
                <c:pt idx="1606">
                  <c:v>12.6993743576841</c:v>
                </c:pt>
                <c:pt idx="1607">
                  <c:v>21.585207551500002</c:v>
                </c:pt>
                <c:pt idx="1608">
                  <c:v>21.556172756154702</c:v>
                </c:pt>
                <c:pt idx="1609">
                  <c:v>19.570174077123699</c:v>
                </c:pt>
                <c:pt idx="1610">
                  <c:v>9.8149590453201405</c:v>
                </c:pt>
                <c:pt idx="1611">
                  <c:v>12.721865067764099</c:v>
                </c:pt>
                <c:pt idx="1612">
                  <c:v>17.649778864837401</c:v>
                </c:pt>
                <c:pt idx="1613">
                  <c:v>13.7496424441493</c:v>
                </c:pt>
                <c:pt idx="1614">
                  <c:v>10.787265831675301</c:v>
                </c:pt>
                <c:pt idx="1615">
                  <c:v>18.626176131035699</c:v>
                </c:pt>
                <c:pt idx="1616">
                  <c:v>9.7747563696223008</c:v>
                </c:pt>
                <c:pt idx="1617">
                  <c:v>13.7263970232364</c:v>
                </c:pt>
                <c:pt idx="1618">
                  <c:v>11.7617365316238</c:v>
                </c:pt>
                <c:pt idx="1619">
                  <c:v>9.7839018171358294</c:v>
                </c:pt>
                <c:pt idx="1620">
                  <c:v>11.7328329439254</c:v>
                </c:pt>
                <c:pt idx="1621">
                  <c:v>22.560965559025199</c:v>
                </c:pt>
                <c:pt idx="1622">
                  <c:v>13.725456797911299</c:v>
                </c:pt>
                <c:pt idx="1623">
                  <c:v>10.7489914649128</c:v>
                </c:pt>
                <c:pt idx="1624">
                  <c:v>8.81556343863598</c:v>
                </c:pt>
                <c:pt idx="1625">
                  <c:v>7.85341781445908</c:v>
                </c:pt>
                <c:pt idx="1626">
                  <c:v>12.749506603320199</c:v>
                </c:pt>
                <c:pt idx="1627">
                  <c:v>16.678736512887301</c:v>
                </c:pt>
                <c:pt idx="1628">
                  <c:v>10.7611283840443</c:v>
                </c:pt>
                <c:pt idx="1629">
                  <c:v>10.801171639505</c:v>
                </c:pt>
                <c:pt idx="1630">
                  <c:v>6.8857859007254101</c:v>
                </c:pt>
                <c:pt idx="1631">
                  <c:v>15.6869540872272</c:v>
                </c:pt>
                <c:pt idx="1632">
                  <c:v>18.626512056878202</c:v>
                </c:pt>
                <c:pt idx="1633">
                  <c:v>7.8271194777767299</c:v>
                </c:pt>
                <c:pt idx="1634">
                  <c:v>9.8188359855552196</c:v>
                </c:pt>
                <c:pt idx="1635">
                  <c:v>13.726513743573699</c:v>
                </c:pt>
                <c:pt idx="1636">
                  <c:v>11.797443290204001</c:v>
                </c:pt>
                <c:pt idx="1637">
                  <c:v>6.8440408306467502</c:v>
                </c:pt>
                <c:pt idx="1638">
                  <c:v>10.7958461050947</c:v>
                </c:pt>
                <c:pt idx="1639">
                  <c:v>11.745440768731401</c:v>
                </c:pt>
                <c:pt idx="1640">
                  <c:v>6.8692031767431798</c:v>
                </c:pt>
                <c:pt idx="1641">
                  <c:v>8.8439980201784092</c:v>
                </c:pt>
                <c:pt idx="1642">
                  <c:v>12.7589045001701</c:v>
                </c:pt>
                <c:pt idx="1643">
                  <c:v>11.7810892762676</c:v>
                </c:pt>
                <c:pt idx="1644">
                  <c:v>15.702045032113199</c:v>
                </c:pt>
                <c:pt idx="1645">
                  <c:v>11.7924507888186</c:v>
                </c:pt>
                <c:pt idx="1646">
                  <c:v>6.8684943791177897</c:v>
                </c:pt>
                <c:pt idx="1647">
                  <c:v>9.8267039756769599</c:v>
                </c:pt>
                <c:pt idx="1648">
                  <c:v>11.7723708874117</c:v>
                </c:pt>
                <c:pt idx="1649">
                  <c:v>17.679812770145599</c:v>
                </c:pt>
                <c:pt idx="1650">
                  <c:v>13.745289948649299</c:v>
                </c:pt>
                <c:pt idx="1651">
                  <c:v>20.605149034801698</c:v>
                </c:pt>
                <c:pt idx="1652">
                  <c:v>14.730080871088401</c:v>
                </c:pt>
                <c:pt idx="1653">
                  <c:v>3.9160611127225402</c:v>
                </c:pt>
                <c:pt idx="1654">
                  <c:v>13.728485743765299</c:v>
                </c:pt>
                <c:pt idx="1655">
                  <c:v>14.678731363959599</c:v>
                </c:pt>
                <c:pt idx="1656">
                  <c:v>9.8002409155380406</c:v>
                </c:pt>
                <c:pt idx="1657">
                  <c:v>13.7342776257771</c:v>
                </c:pt>
                <c:pt idx="1658">
                  <c:v>3.9304977839155901</c:v>
                </c:pt>
                <c:pt idx="1659">
                  <c:v>10.7617858122876</c:v>
                </c:pt>
                <c:pt idx="1660">
                  <c:v>8.8371464073573094</c:v>
                </c:pt>
                <c:pt idx="1661">
                  <c:v>17.6664309636237</c:v>
                </c:pt>
                <c:pt idx="1662">
                  <c:v>11.768415451663699</c:v>
                </c:pt>
                <c:pt idx="1663">
                  <c:v>5.88432027599021</c:v>
                </c:pt>
                <c:pt idx="1664">
                  <c:v>11.7625683774846</c:v>
                </c:pt>
                <c:pt idx="1665">
                  <c:v>11.8019804301085</c:v>
                </c:pt>
                <c:pt idx="1666">
                  <c:v>12.747721891207499</c:v>
                </c:pt>
                <c:pt idx="1667">
                  <c:v>12.778537891904801</c:v>
                </c:pt>
                <c:pt idx="1668">
                  <c:v>7.8571185939997203</c:v>
                </c:pt>
                <c:pt idx="1669">
                  <c:v>10.779256840178601</c:v>
                </c:pt>
                <c:pt idx="1670">
                  <c:v>8.82831124502429</c:v>
                </c:pt>
                <c:pt idx="1671">
                  <c:v>10.7971223079485</c:v>
                </c:pt>
                <c:pt idx="1672">
                  <c:v>18.662815971338102</c:v>
                </c:pt>
                <c:pt idx="1673">
                  <c:v>18.643172434651799</c:v>
                </c:pt>
                <c:pt idx="1674">
                  <c:v>5.8905066648261304</c:v>
                </c:pt>
                <c:pt idx="1675">
                  <c:v>13.754551022141101</c:v>
                </c:pt>
                <c:pt idx="1676">
                  <c:v>9.8168862997357902</c:v>
                </c:pt>
                <c:pt idx="1677">
                  <c:v>12.771060373224101</c:v>
                </c:pt>
                <c:pt idx="1678">
                  <c:v>14.715014119973301</c:v>
                </c:pt>
                <c:pt idx="1679">
                  <c:v>8.8444300903488706</c:v>
                </c:pt>
                <c:pt idx="1680">
                  <c:v>8.8394841242736995</c:v>
                </c:pt>
                <c:pt idx="1681">
                  <c:v>9.8059854693659005</c:v>
                </c:pt>
                <c:pt idx="1682">
                  <c:v>16.691881961269999</c:v>
                </c:pt>
                <c:pt idx="1683">
                  <c:v>10.787623931218899</c:v>
                </c:pt>
                <c:pt idx="1684">
                  <c:v>12.7571721333443</c:v>
                </c:pt>
                <c:pt idx="1685">
                  <c:v>10.7826674120588</c:v>
                </c:pt>
                <c:pt idx="1686">
                  <c:v>6.8791670529358804</c:v>
                </c:pt>
                <c:pt idx="1687">
                  <c:v>7.8517788136314097</c:v>
                </c:pt>
                <c:pt idx="1688">
                  <c:v>12.745875661719801</c:v>
                </c:pt>
                <c:pt idx="1689">
                  <c:v>10.794231305660499</c:v>
                </c:pt>
                <c:pt idx="1690">
                  <c:v>12.777629369547199</c:v>
                </c:pt>
                <c:pt idx="1691">
                  <c:v>4.9041091090813804</c:v>
                </c:pt>
                <c:pt idx="1692">
                  <c:v>6.8667299360107199</c:v>
                </c:pt>
                <c:pt idx="1693">
                  <c:v>6.8524499882879999</c:v>
                </c:pt>
                <c:pt idx="1694">
                  <c:v>7.8565320676735597</c:v>
                </c:pt>
                <c:pt idx="1695">
                  <c:v>7.8852398836581203</c:v>
                </c:pt>
                <c:pt idx="1696">
                  <c:v>6.8661741674177099</c:v>
                </c:pt>
                <c:pt idx="1697">
                  <c:v>14.7154182755542</c:v>
                </c:pt>
                <c:pt idx="1698">
                  <c:v>11.771178412913001</c:v>
                </c:pt>
                <c:pt idx="1699">
                  <c:v>12.7582214508509</c:v>
                </c:pt>
                <c:pt idx="1700">
                  <c:v>10.8011991275132</c:v>
                </c:pt>
                <c:pt idx="1701">
                  <c:v>11.8034633777685</c:v>
                </c:pt>
                <c:pt idx="1702">
                  <c:v>5.8711598805679701</c:v>
                </c:pt>
                <c:pt idx="1703">
                  <c:v>9.8029840990849308</c:v>
                </c:pt>
                <c:pt idx="1704">
                  <c:v>8.8572653270773998</c:v>
                </c:pt>
                <c:pt idx="1705">
                  <c:v>7.8483009154102197</c:v>
                </c:pt>
                <c:pt idx="1706">
                  <c:v>10.795987337447301</c:v>
                </c:pt>
                <c:pt idx="1707">
                  <c:v>7.8687152323935798</c:v>
                </c:pt>
                <c:pt idx="1708">
                  <c:v>11.746601130952</c:v>
                </c:pt>
                <c:pt idx="1709">
                  <c:v>12.780277042503499</c:v>
                </c:pt>
                <c:pt idx="1710">
                  <c:v>6.8553933744510704</c:v>
                </c:pt>
                <c:pt idx="1711">
                  <c:v>6.8736331424191999</c:v>
                </c:pt>
                <c:pt idx="1712">
                  <c:v>9.8344325485132504</c:v>
                </c:pt>
                <c:pt idx="1713">
                  <c:v>9.8177534390001799</c:v>
                </c:pt>
                <c:pt idx="1714">
                  <c:v>10.8145340844376</c:v>
                </c:pt>
                <c:pt idx="1715">
                  <c:v>9.8489199402297505</c:v>
                </c:pt>
                <c:pt idx="1716">
                  <c:v>5.8911481262016201</c:v>
                </c:pt>
                <c:pt idx="1717">
                  <c:v>10.821000034014901</c:v>
                </c:pt>
                <c:pt idx="1718">
                  <c:v>15.6953268956643</c:v>
                </c:pt>
                <c:pt idx="1719">
                  <c:v>12.766580988541399</c:v>
                </c:pt>
                <c:pt idx="1720">
                  <c:v>12.7521544137145</c:v>
                </c:pt>
                <c:pt idx="1721">
                  <c:v>7.8498300155670497</c:v>
                </c:pt>
                <c:pt idx="1722">
                  <c:v>5.8960293129410797</c:v>
                </c:pt>
                <c:pt idx="1723">
                  <c:v>6.8882499782520101</c:v>
                </c:pt>
                <c:pt idx="1724">
                  <c:v>14.725658547898799</c:v>
                </c:pt>
                <c:pt idx="1725">
                  <c:v>11.8003759882401</c:v>
                </c:pt>
                <c:pt idx="1726">
                  <c:v>7.8711695421405201</c:v>
                </c:pt>
                <c:pt idx="1727">
                  <c:v>9.8406366591455203</c:v>
                </c:pt>
                <c:pt idx="1728">
                  <c:v>7.8547297085149204</c:v>
                </c:pt>
                <c:pt idx="1729">
                  <c:v>9.8313004150435308</c:v>
                </c:pt>
                <c:pt idx="1730">
                  <c:v>14.7379736607736</c:v>
                </c:pt>
                <c:pt idx="1731">
                  <c:v>5.9067865362485001</c:v>
                </c:pt>
                <c:pt idx="1732">
                  <c:v>12.7678425424337</c:v>
                </c:pt>
                <c:pt idx="1733">
                  <c:v>14.712979972946499</c:v>
                </c:pt>
                <c:pt idx="1734">
                  <c:v>13.7532934391468</c:v>
                </c:pt>
                <c:pt idx="1735">
                  <c:v>8.8409689372842504</c:v>
                </c:pt>
                <c:pt idx="1736">
                  <c:v>7.8675661260285699</c:v>
                </c:pt>
                <c:pt idx="1737">
                  <c:v>10.816864490535201</c:v>
                </c:pt>
                <c:pt idx="1738">
                  <c:v>7.8499096018084504</c:v>
                </c:pt>
                <c:pt idx="1739">
                  <c:v>10.821401591978301</c:v>
                </c:pt>
                <c:pt idx="1740">
                  <c:v>10.8066045506795</c:v>
                </c:pt>
                <c:pt idx="1741">
                  <c:v>11.788988876951301</c:v>
                </c:pt>
                <c:pt idx="1742">
                  <c:v>9.8124215575599791</c:v>
                </c:pt>
                <c:pt idx="1743">
                  <c:v>8.8435219808515306</c:v>
                </c:pt>
                <c:pt idx="1744">
                  <c:v>4.9214153454041396</c:v>
                </c:pt>
                <c:pt idx="1745">
                  <c:v>4.9187773523429197</c:v>
                </c:pt>
                <c:pt idx="1746">
                  <c:v>7.8600629642485398</c:v>
                </c:pt>
                <c:pt idx="1747">
                  <c:v>14.770925620438399</c:v>
                </c:pt>
                <c:pt idx="1748">
                  <c:v>6.8609412960105303</c:v>
                </c:pt>
                <c:pt idx="1749">
                  <c:v>3.94068023668282</c:v>
                </c:pt>
                <c:pt idx="1750">
                  <c:v>9.8172470713331794</c:v>
                </c:pt>
                <c:pt idx="1751">
                  <c:v>7.8722665567299899</c:v>
                </c:pt>
                <c:pt idx="1752">
                  <c:v>9.8395002790322597</c:v>
                </c:pt>
                <c:pt idx="1753">
                  <c:v>7.8790022105202002</c:v>
                </c:pt>
                <c:pt idx="1754">
                  <c:v>8.8418883519027105</c:v>
                </c:pt>
                <c:pt idx="1755">
                  <c:v>9.8438151864687296</c:v>
                </c:pt>
                <c:pt idx="1756">
                  <c:v>12.776605309664401</c:v>
                </c:pt>
                <c:pt idx="1757">
                  <c:v>13.7835686079555</c:v>
                </c:pt>
                <c:pt idx="1758">
                  <c:v>5.8909756290298798</c:v>
                </c:pt>
                <c:pt idx="1759">
                  <c:v>6.8860688274725002</c:v>
                </c:pt>
                <c:pt idx="1760">
                  <c:v>13.759127198990001</c:v>
                </c:pt>
                <c:pt idx="1761">
                  <c:v>12.768146853997299</c:v>
                </c:pt>
                <c:pt idx="1762">
                  <c:v>4.9043474748577403</c:v>
                </c:pt>
                <c:pt idx="1763">
                  <c:v>2.9501452962973298</c:v>
                </c:pt>
                <c:pt idx="1764">
                  <c:v>3.9181430318626198</c:v>
                </c:pt>
                <c:pt idx="1765">
                  <c:v>11.7920258455253</c:v>
                </c:pt>
                <c:pt idx="1766">
                  <c:v>11.8127605503401</c:v>
                </c:pt>
                <c:pt idx="1767">
                  <c:v>9.8413952003496394</c:v>
                </c:pt>
                <c:pt idx="1768">
                  <c:v>4.9100484768879697</c:v>
                </c:pt>
                <c:pt idx="1769">
                  <c:v>11.793126312505199</c:v>
                </c:pt>
                <c:pt idx="1770">
                  <c:v>10.8191868243401</c:v>
                </c:pt>
                <c:pt idx="1771">
                  <c:v>6.8778026330063904</c:v>
                </c:pt>
                <c:pt idx="1772">
                  <c:v>11.8057829214885</c:v>
                </c:pt>
                <c:pt idx="1773">
                  <c:v>10.822492568497699</c:v>
                </c:pt>
                <c:pt idx="1774">
                  <c:v>9.8307268617431092</c:v>
                </c:pt>
                <c:pt idx="1775">
                  <c:v>9.8348114555992296</c:v>
                </c:pt>
                <c:pt idx="1776">
                  <c:v>11.791082031306599</c:v>
                </c:pt>
                <c:pt idx="1777">
                  <c:v>9.8164643784933894</c:v>
                </c:pt>
                <c:pt idx="1778">
                  <c:v>8.8607503789791409</c:v>
                </c:pt>
                <c:pt idx="1779">
                  <c:v>6.8961693023430701</c:v>
                </c:pt>
                <c:pt idx="1780">
                  <c:v>7.8799307158599596</c:v>
                </c:pt>
                <c:pt idx="1781">
                  <c:v>9.8285641056417301</c:v>
                </c:pt>
                <c:pt idx="1782">
                  <c:v>14.7643849635403</c:v>
                </c:pt>
                <c:pt idx="1783">
                  <c:v>6.8767752038980596</c:v>
                </c:pt>
                <c:pt idx="1784">
                  <c:v>12.7920271595624</c:v>
                </c:pt>
                <c:pt idx="1785">
                  <c:v>10.8408584251581</c:v>
                </c:pt>
                <c:pt idx="1786">
                  <c:v>11.8078971489679</c:v>
                </c:pt>
                <c:pt idx="1787">
                  <c:v>5.8966267093019997</c:v>
                </c:pt>
                <c:pt idx="1788">
                  <c:v>9.8326313126720102</c:v>
                </c:pt>
                <c:pt idx="1789">
                  <c:v>10.824852658696701</c:v>
                </c:pt>
                <c:pt idx="1790">
                  <c:v>7.8723391367773798</c:v>
                </c:pt>
                <c:pt idx="1791">
                  <c:v>5.9106965818191703</c:v>
                </c:pt>
                <c:pt idx="1792">
                  <c:v>3.9422000076313499</c:v>
                </c:pt>
                <c:pt idx="1793">
                  <c:v>9.8274789544996697</c:v>
                </c:pt>
                <c:pt idx="1794">
                  <c:v>11.8142904723908</c:v>
                </c:pt>
                <c:pt idx="1795">
                  <c:v>6.8812894398062801</c:v>
                </c:pt>
                <c:pt idx="1796">
                  <c:v>7.8654371926875397</c:v>
                </c:pt>
                <c:pt idx="1797">
                  <c:v>13.788483297486801</c:v>
                </c:pt>
                <c:pt idx="1798">
                  <c:v>6.8871556262821398</c:v>
                </c:pt>
                <c:pt idx="1799">
                  <c:v>3.9362179351178899</c:v>
                </c:pt>
                <c:pt idx="1800">
                  <c:v>11.7949685700511</c:v>
                </c:pt>
                <c:pt idx="1801">
                  <c:v>9.8392452349170991</c:v>
                </c:pt>
                <c:pt idx="1802">
                  <c:v>11.8191827288541</c:v>
                </c:pt>
                <c:pt idx="1803">
                  <c:v>12.7925331685573</c:v>
                </c:pt>
                <c:pt idx="1804">
                  <c:v>8.8630961675852404</c:v>
                </c:pt>
                <c:pt idx="1805">
                  <c:v>6.8893276481883703</c:v>
                </c:pt>
                <c:pt idx="1806">
                  <c:v>11.7859882149175</c:v>
                </c:pt>
                <c:pt idx="1807">
                  <c:v>4.9197288647334698</c:v>
                </c:pt>
                <c:pt idx="1808">
                  <c:v>11.8024331501577</c:v>
                </c:pt>
                <c:pt idx="1809">
                  <c:v>8.8662298225749598</c:v>
                </c:pt>
                <c:pt idx="1810">
                  <c:v>14.7625455519279</c:v>
                </c:pt>
                <c:pt idx="1811">
                  <c:v>7.8794065965176596</c:v>
                </c:pt>
                <c:pt idx="1812">
                  <c:v>11.816342813095501</c:v>
                </c:pt>
                <c:pt idx="1813">
                  <c:v>7.8575069723055897</c:v>
                </c:pt>
                <c:pt idx="1814">
                  <c:v>6.8838252926074803</c:v>
                </c:pt>
                <c:pt idx="1815">
                  <c:v>4.9179641914355496</c:v>
                </c:pt>
                <c:pt idx="1816">
                  <c:v>10.8234521063742</c:v>
                </c:pt>
                <c:pt idx="1817">
                  <c:v>10.829410640947399</c:v>
                </c:pt>
                <c:pt idx="1818">
                  <c:v>11.7949123460879</c:v>
                </c:pt>
                <c:pt idx="1819">
                  <c:v>9.8272395792849707</c:v>
                </c:pt>
                <c:pt idx="1820">
                  <c:v>10.8376954852425</c:v>
                </c:pt>
                <c:pt idx="1821">
                  <c:v>9.8341430798292695</c:v>
                </c:pt>
                <c:pt idx="1822">
                  <c:v>9.8363184273889299</c:v>
                </c:pt>
                <c:pt idx="1823">
                  <c:v>14.760047757626401</c:v>
                </c:pt>
                <c:pt idx="1824">
                  <c:v>12.789356728819699</c:v>
                </c:pt>
                <c:pt idx="1825">
                  <c:v>3.9210733314533099</c:v>
                </c:pt>
                <c:pt idx="1826">
                  <c:v>9.8249370694545703</c:v>
                </c:pt>
                <c:pt idx="1827">
                  <c:v>11.800883427654</c:v>
                </c:pt>
                <c:pt idx="1828">
                  <c:v>2.9574076884273</c:v>
                </c:pt>
                <c:pt idx="1829">
                  <c:v>24.587923050975199</c:v>
                </c:pt>
                <c:pt idx="1830">
                  <c:v>19.679950295392999</c:v>
                </c:pt>
                <c:pt idx="1831">
                  <c:v>17.7207355578761</c:v>
                </c:pt>
                <c:pt idx="1832">
                  <c:v>17.713288315522</c:v>
                </c:pt>
                <c:pt idx="1833">
                  <c:v>18.684664660078301</c:v>
                </c:pt>
                <c:pt idx="1834">
                  <c:v>16.723113091378099</c:v>
                </c:pt>
                <c:pt idx="1835">
                  <c:v>7.8830038933467002</c:v>
                </c:pt>
                <c:pt idx="1836">
                  <c:v>11.8076896210436</c:v>
                </c:pt>
                <c:pt idx="1837">
                  <c:v>15.748405749391701</c:v>
                </c:pt>
                <c:pt idx="1838">
                  <c:v>12.786717783008701</c:v>
                </c:pt>
                <c:pt idx="1839">
                  <c:v>15.739102080453399</c:v>
                </c:pt>
                <c:pt idx="1840">
                  <c:v>8.8654731726052898</c:v>
                </c:pt>
                <c:pt idx="1841">
                  <c:v>18.7128559864436</c:v>
                </c:pt>
                <c:pt idx="1842">
                  <c:v>10.828927917208199</c:v>
                </c:pt>
                <c:pt idx="1843">
                  <c:v>17.680191745238901</c:v>
                </c:pt>
                <c:pt idx="1844">
                  <c:v>12.796518262359401</c:v>
                </c:pt>
                <c:pt idx="1845">
                  <c:v>15.737929947959699</c:v>
                </c:pt>
                <c:pt idx="1846">
                  <c:v>7.8791765386296202</c:v>
                </c:pt>
                <c:pt idx="1847">
                  <c:v>6.8875755189380001</c:v>
                </c:pt>
                <c:pt idx="1848">
                  <c:v>11.811716212860601</c:v>
                </c:pt>
                <c:pt idx="1849">
                  <c:v>12.7782145916165</c:v>
                </c:pt>
                <c:pt idx="1850">
                  <c:v>16.737262114490001</c:v>
                </c:pt>
                <c:pt idx="1851">
                  <c:v>16.741056128294701</c:v>
                </c:pt>
                <c:pt idx="1852">
                  <c:v>19.675201341801699</c:v>
                </c:pt>
                <c:pt idx="1853">
                  <c:v>10.8206176502988</c:v>
                </c:pt>
                <c:pt idx="1854">
                  <c:v>10.8444656158141</c:v>
                </c:pt>
                <c:pt idx="1855">
                  <c:v>7.8760578379744697</c:v>
                </c:pt>
                <c:pt idx="1856">
                  <c:v>7.8876327575546599</c:v>
                </c:pt>
                <c:pt idx="1857">
                  <c:v>10.8141542589462</c:v>
                </c:pt>
                <c:pt idx="1858">
                  <c:v>9.8433996297174708</c:v>
                </c:pt>
                <c:pt idx="1859">
                  <c:v>11.8173761601726</c:v>
                </c:pt>
                <c:pt idx="1860">
                  <c:v>10.829405875591499</c:v>
                </c:pt>
                <c:pt idx="1861">
                  <c:v>6.8760936526902796</c:v>
                </c:pt>
                <c:pt idx="1862">
                  <c:v>5.9128189226547097</c:v>
                </c:pt>
                <c:pt idx="1863">
                  <c:v>8.8658844706025004</c:v>
                </c:pt>
                <c:pt idx="1864">
                  <c:v>5.9034196152202796</c:v>
                </c:pt>
                <c:pt idx="1865">
                  <c:v>9.8430350415522891</c:v>
                </c:pt>
                <c:pt idx="1866">
                  <c:v>10.8283543795566</c:v>
                </c:pt>
                <c:pt idx="1867">
                  <c:v>17.728414989816802</c:v>
                </c:pt>
                <c:pt idx="1868">
                  <c:v>15.742163455948299</c:v>
                </c:pt>
                <c:pt idx="1869">
                  <c:v>6.9000453782930702</c:v>
                </c:pt>
                <c:pt idx="1870">
                  <c:v>5.9098502997087499</c:v>
                </c:pt>
                <c:pt idx="1871">
                  <c:v>5.9133450244312398</c:v>
                </c:pt>
                <c:pt idx="1872">
                  <c:v>9.8481808321453101</c:v>
                </c:pt>
                <c:pt idx="1873">
                  <c:v>11.8148422533491</c:v>
                </c:pt>
                <c:pt idx="1874">
                  <c:v>9.8490083504556107</c:v>
                </c:pt>
                <c:pt idx="1875">
                  <c:v>10.8286391790207</c:v>
                </c:pt>
                <c:pt idx="1876">
                  <c:v>7.8811523526736202</c:v>
                </c:pt>
                <c:pt idx="1877">
                  <c:v>7.88674269255295</c:v>
                </c:pt>
                <c:pt idx="1878">
                  <c:v>13.8071827760396</c:v>
                </c:pt>
                <c:pt idx="1879">
                  <c:v>8.8497726603242004</c:v>
                </c:pt>
                <c:pt idx="1880">
                  <c:v>15.766202989053101</c:v>
                </c:pt>
                <c:pt idx="1881">
                  <c:v>6.9026542012672598</c:v>
                </c:pt>
                <c:pt idx="1882">
                  <c:v>7.8892467340794301</c:v>
                </c:pt>
                <c:pt idx="1883">
                  <c:v>9.8504037771545896</c:v>
                </c:pt>
                <c:pt idx="1884">
                  <c:v>9.8540581168199406</c:v>
                </c:pt>
                <c:pt idx="1885">
                  <c:v>8.8528092077829594</c:v>
                </c:pt>
                <c:pt idx="1886">
                  <c:v>13.786569682708</c:v>
                </c:pt>
                <c:pt idx="1887">
                  <c:v>6.8885731114368296</c:v>
                </c:pt>
                <c:pt idx="1888">
                  <c:v>6.9045227439557202</c:v>
                </c:pt>
                <c:pt idx="1889">
                  <c:v>3.9292745907857101</c:v>
                </c:pt>
                <c:pt idx="1890">
                  <c:v>6.8973713392810296</c:v>
                </c:pt>
                <c:pt idx="1891">
                  <c:v>6.8954065698865996</c:v>
                </c:pt>
                <c:pt idx="1892">
                  <c:v>13.774091284936</c:v>
                </c:pt>
                <c:pt idx="1893">
                  <c:v>7.8741691739746003</c:v>
                </c:pt>
                <c:pt idx="1894">
                  <c:v>9.8418899436789999</c:v>
                </c:pt>
                <c:pt idx="1895">
                  <c:v>6.8947034753600898</c:v>
                </c:pt>
                <c:pt idx="1896">
                  <c:v>5.9080764590839898</c:v>
                </c:pt>
                <c:pt idx="1897">
                  <c:v>5.9109297789035704</c:v>
                </c:pt>
                <c:pt idx="1898">
                  <c:v>8.8701506829044501</c:v>
                </c:pt>
                <c:pt idx="1899">
                  <c:v>3.9301227754829502</c:v>
                </c:pt>
                <c:pt idx="1900">
                  <c:v>12.8094197714916</c:v>
                </c:pt>
                <c:pt idx="1901">
                  <c:v>7.8843365605530202</c:v>
                </c:pt>
                <c:pt idx="1902">
                  <c:v>9.8586287975448705</c:v>
                </c:pt>
                <c:pt idx="1903">
                  <c:v>9.8576625803759406</c:v>
                </c:pt>
                <c:pt idx="1904">
                  <c:v>3.94846557408674</c:v>
                </c:pt>
                <c:pt idx="1905">
                  <c:v>7.8731755600592299</c:v>
                </c:pt>
                <c:pt idx="1906">
                  <c:v>4.9185115589091097</c:v>
                </c:pt>
                <c:pt idx="1907">
                  <c:v>6.8834708475573603</c:v>
                </c:pt>
                <c:pt idx="1908">
                  <c:v>11.832743267033701</c:v>
                </c:pt>
                <c:pt idx="1909">
                  <c:v>8.86542484039221</c:v>
                </c:pt>
                <c:pt idx="1910">
                  <c:v>6.8919470050855596</c:v>
                </c:pt>
                <c:pt idx="1911">
                  <c:v>8.8620435501943096</c:v>
                </c:pt>
                <c:pt idx="1912">
                  <c:v>7.8689125718926096</c:v>
                </c:pt>
                <c:pt idx="1913">
                  <c:v>12.8015458566371</c:v>
                </c:pt>
                <c:pt idx="1914">
                  <c:v>4.92774412357267</c:v>
                </c:pt>
                <c:pt idx="1915">
                  <c:v>4.9255370132419198</c:v>
                </c:pt>
                <c:pt idx="1916">
                  <c:v>4.9180504779973804</c:v>
                </c:pt>
                <c:pt idx="1917">
                  <c:v>2.9575662672440002</c:v>
                </c:pt>
                <c:pt idx="1918">
                  <c:v>7.8711078990296404</c:v>
                </c:pt>
                <c:pt idx="1919">
                  <c:v>2.9552429741125601</c:v>
                </c:pt>
                <c:pt idx="1920">
                  <c:v>4.92110349795378</c:v>
                </c:pt>
                <c:pt idx="1921">
                  <c:v>9.8512301057532703</c:v>
                </c:pt>
                <c:pt idx="1922">
                  <c:v>7.87363733200407</c:v>
                </c:pt>
                <c:pt idx="1923">
                  <c:v>6.9094277893360703</c:v>
                </c:pt>
                <c:pt idx="1924">
                  <c:v>4.9336457245336502</c:v>
                </c:pt>
                <c:pt idx="1925">
                  <c:v>4.9165013893053899</c:v>
                </c:pt>
                <c:pt idx="1926">
                  <c:v>3.9385811768598602</c:v>
                </c:pt>
                <c:pt idx="1927">
                  <c:v>7.89386691497866</c:v>
                </c:pt>
                <c:pt idx="1928">
                  <c:v>6.8970178015746004</c:v>
                </c:pt>
                <c:pt idx="1929">
                  <c:v>8.8643803791650502</c:v>
                </c:pt>
                <c:pt idx="1930">
                  <c:v>10.825618563660401</c:v>
                </c:pt>
                <c:pt idx="1931">
                  <c:v>1.9734407120984301</c:v>
                </c:pt>
                <c:pt idx="1932">
                  <c:v>12.802074547831999</c:v>
                </c:pt>
                <c:pt idx="1933">
                  <c:v>1.9708005423119399</c:v>
                </c:pt>
                <c:pt idx="1934">
                  <c:v>6.9076621773527496</c:v>
                </c:pt>
                <c:pt idx="1935">
                  <c:v>5.9136476849588799</c:v>
                </c:pt>
                <c:pt idx="1936">
                  <c:v>10.8374589405653</c:v>
                </c:pt>
                <c:pt idx="1937">
                  <c:v>5.9111816395717103</c:v>
                </c:pt>
                <c:pt idx="1938">
                  <c:v>9.8576917398236308</c:v>
                </c:pt>
                <c:pt idx="1939">
                  <c:v>3.9447475003416801</c:v>
                </c:pt>
                <c:pt idx="1940">
                  <c:v>3.9365384630390299</c:v>
                </c:pt>
                <c:pt idx="1941">
                  <c:v>6.9044180448482102</c:v>
                </c:pt>
                <c:pt idx="1942">
                  <c:v>3.9361261951117799</c:v>
                </c:pt>
                <c:pt idx="1943">
                  <c:v>5.9143741588918504</c:v>
                </c:pt>
                <c:pt idx="1944">
                  <c:v>4.9335378465679396</c:v>
                </c:pt>
                <c:pt idx="1945">
                  <c:v>2.9559893271799398</c:v>
                </c:pt>
                <c:pt idx="1946">
                  <c:v>3.94991223280365</c:v>
                </c:pt>
                <c:pt idx="1947">
                  <c:v>3.94262803400387</c:v>
                </c:pt>
                <c:pt idx="1948">
                  <c:v>3.9400680210926402</c:v>
                </c:pt>
                <c:pt idx="1949">
                  <c:v>6.9021097397343896</c:v>
                </c:pt>
                <c:pt idx="1950">
                  <c:v>5.9171435905219196</c:v>
                </c:pt>
                <c:pt idx="1951">
                  <c:v>1.9722875401604001</c:v>
                </c:pt>
                <c:pt idx="1952">
                  <c:v>4.9289043690759202</c:v>
                </c:pt>
                <c:pt idx="1953">
                  <c:v>6.90648668607255</c:v>
                </c:pt>
                <c:pt idx="1954">
                  <c:v>10.847551233586699</c:v>
                </c:pt>
                <c:pt idx="1955">
                  <c:v>5.9137378492407597</c:v>
                </c:pt>
                <c:pt idx="1956">
                  <c:v>5.9104825470430598</c:v>
                </c:pt>
                <c:pt idx="1957">
                  <c:v>4.9276508893593798</c:v>
                </c:pt>
                <c:pt idx="1958">
                  <c:v>5.9215515009547701</c:v>
                </c:pt>
                <c:pt idx="1959">
                  <c:v>0.98329180884015699</c:v>
                </c:pt>
                <c:pt idx="1960">
                  <c:v>6.9049139383015303</c:v>
                </c:pt>
                <c:pt idx="1961">
                  <c:v>4.9237392353162699</c:v>
                </c:pt>
                <c:pt idx="1962">
                  <c:v>5.9079017983154598</c:v>
                </c:pt>
                <c:pt idx="1963">
                  <c:v>8.8716036084226495</c:v>
                </c:pt>
                <c:pt idx="1964">
                  <c:v>2.95675943899289</c:v>
                </c:pt>
                <c:pt idx="1965">
                  <c:v>2.9550059689064301</c:v>
                </c:pt>
                <c:pt idx="1966">
                  <c:v>2.96123652028301</c:v>
                </c:pt>
                <c:pt idx="1967">
                  <c:v>5.91118466553967</c:v>
                </c:pt>
                <c:pt idx="1968">
                  <c:v>8.8668733301454399</c:v>
                </c:pt>
                <c:pt idx="1969">
                  <c:v>4.9245595896987302</c:v>
                </c:pt>
                <c:pt idx="1970">
                  <c:v>9.8564677440801294</c:v>
                </c:pt>
                <c:pt idx="1971">
                  <c:v>8.8689326016545298</c:v>
                </c:pt>
                <c:pt idx="1972">
                  <c:v>2.9619863641158202</c:v>
                </c:pt>
                <c:pt idx="1973">
                  <c:v>6.9026409066081396</c:v>
                </c:pt>
                <c:pt idx="1974">
                  <c:v>4.9319624492833896</c:v>
                </c:pt>
                <c:pt idx="1975">
                  <c:v>3.9457916865792</c:v>
                </c:pt>
                <c:pt idx="1976">
                  <c:v>2.9571764434002499</c:v>
                </c:pt>
                <c:pt idx="1977">
                  <c:v>2.9582590952144598</c:v>
                </c:pt>
                <c:pt idx="1978">
                  <c:v>2.9584869101153202</c:v>
                </c:pt>
                <c:pt idx="1979">
                  <c:v>6.8958759622628101</c:v>
                </c:pt>
                <c:pt idx="1980">
                  <c:v>8.8766191367646208</c:v>
                </c:pt>
                <c:pt idx="1981">
                  <c:v>2.9555563327858501</c:v>
                </c:pt>
                <c:pt idx="1982">
                  <c:v>4.9349733894012697</c:v>
                </c:pt>
                <c:pt idx="1983">
                  <c:v>4.9339210208370803</c:v>
                </c:pt>
                <c:pt idx="1984">
                  <c:v>1.9718279380575501</c:v>
                </c:pt>
                <c:pt idx="1985">
                  <c:v>10.8368165624201</c:v>
                </c:pt>
                <c:pt idx="1986">
                  <c:v>0.98626744442062897</c:v>
                </c:pt>
                <c:pt idx="1987">
                  <c:v>3.94073614662494</c:v>
                </c:pt>
                <c:pt idx="1988">
                  <c:v>8.8698610197762005</c:v>
                </c:pt>
                <c:pt idx="1989">
                  <c:v>1.9709515518812999</c:v>
                </c:pt>
                <c:pt idx="1990">
                  <c:v>3.9432185877261401</c:v>
                </c:pt>
                <c:pt idx="1991">
                  <c:v>3.9422819381858201</c:v>
                </c:pt>
                <c:pt idx="1992">
                  <c:v>4.9335069626957804</c:v>
                </c:pt>
                <c:pt idx="1993">
                  <c:v>2.9625716547287402</c:v>
                </c:pt>
                <c:pt idx="1994">
                  <c:v>2.9582942754481798</c:v>
                </c:pt>
                <c:pt idx="1995">
                  <c:v>2.9605301157657702</c:v>
                </c:pt>
                <c:pt idx="1996">
                  <c:v>0.98754017072582401</c:v>
                </c:pt>
                <c:pt idx="1997">
                  <c:v>4.92555361637611</c:v>
                </c:pt>
                <c:pt idx="1998">
                  <c:v>5.9199938795867704</c:v>
                </c:pt>
                <c:pt idx="1999">
                  <c:v>7.8872180855427096</c:v>
                </c:pt>
                <c:pt idx="2000">
                  <c:v>5.91779833442639</c:v>
                </c:pt>
                <c:pt idx="2001">
                  <c:v>5.9201762932532702</c:v>
                </c:pt>
                <c:pt idx="2002">
                  <c:v>3.9491246444560799</c:v>
                </c:pt>
                <c:pt idx="2003">
                  <c:v>1.9705156482736601</c:v>
                </c:pt>
                <c:pt idx="2004">
                  <c:v>3.9434146536890502</c:v>
                </c:pt>
                <c:pt idx="2005">
                  <c:v>2.95450147851937</c:v>
                </c:pt>
                <c:pt idx="2006">
                  <c:v>2.9595519806283099</c:v>
                </c:pt>
                <c:pt idx="2007">
                  <c:v>2.9622941029558501</c:v>
                </c:pt>
                <c:pt idx="2008">
                  <c:v>3.9467455559272402</c:v>
                </c:pt>
                <c:pt idx="2009">
                  <c:v>4.9298168309036399</c:v>
                </c:pt>
                <c:pt idx="2010">
                  <c:v>2.9615262536078402</c:v>
                </c:pt>
                <c:pt idx="2011">
                  <c:v>1.96838903787856</c:v>
                </c:pt>
                <c:pt idx="2012">
                  <c:v>0.98621171878008795</c:v>
                </c:pt>
                <c:pt idx="2013">
                  <c:v>3.95115443625714</c:v>
                </c:pt>
                <c:pt idx="2014">
                  <c:v>4.9325669654978199</c:v>
                </c:pt>
                <c:pt idx="2015">
                  <c:v>6.90577166140723</c:v>
                </c:pt>
                <c:pt idx="2016">
                  <c:v>2.9569737598392698</c:v>
                </c:pt>
                <c:pt idx="2017">
                  <c:v>5.9106158072009896</c:v>
                </c:pt>
                <c:pt idx="2018">
                  <c:v>0.98851124906292298</c:v>
                </c:pt>
                <c:pt idx="2019">
                  <c:v>5.9197229061079701</c:v>
                </c:pt>
                <c:pt idx="2020">
                  <c:v>0.98766585371486704</c:v>
                </c:pt>
                <c:pt idx="2021">
                  <c:v>1.9750044269964899</c:v>
                </c:pt>
                <c:pt idx="2022">
                  <c:v>3.9470635587590999</c:v>
                </c:pt>
                <c:pt idx="2023">
                  <c:v>1.972360787066</c:v>
                </c:pt>
                <c:pt idx="2025">
                  <c:v>0.98675908353848596</c:v>
                </c:pt>
                <c:pt idx="2026">
                  <c:v>3.9500559037160801</c:v>
                </c:pt>
                <c:pt idx="2027">
                  <c:v>4.9327922967303097</c:v>
                </c:pt>
                <c:pt idx="2028">
                  <c:v>1.9730575780591799</c:v>
                </c:pt>
                <c:pt idx="2029">
                  <c:v>2.9620292145032701</c:v>
                </c:pt>
                <c:pt idx="2030">
                  <c:v>4.9349616839593402</c:v>
                </c:pt>
                <c:pt idx="2031">
                  <c:v>2.9631693902905201</c:v>
                </c:pt>
                <c:pt idx="2032">
                  <c:v>0.98507942056321096</c:v>
                </c:pt>
                <c:pt idx="2033">
                  <c:v>3.9469156399643701</c:v>
                </c:pt>
                <c:pt idx="2034">
                  <c:v>0.98618377240533905</c:v>
                </c:pt>
                <c:pt idx="2035">
                  <c:v>1.97528356331453</c:v>
                </c:pt>
                <c:pt idx="2036">
                  <c:v>4.9339994722636398</c:v>
                </c:pt>
                <c:pt idx="2037">
                  <c:v>2.9630522069034599</c:v>
                </c:pt>
                <c:pt idx="2038">
                  <c:v>2.9597378178414</c:v>
                </c:pt>
                <c:pt idx="2039">
                  <c:v>7.8958225940966198</c:v>
                </c:pt>
                <c:pt idx="2040">
                  <c:v>3.9481869492081998</c:v>
                </c:pt>
                <c:pt idx="2041">
                  <c:v>0.98738768108451003</c:v>
                </c:pt>
                <c:pt idx="2042">
                  <c:v>3.9470285881463298</c:v>
                </c:pt>
                <c:pt idx="2043">
                  <c:v>2.95838885406588</c:v>
                </c:pt>
                <c:pt idx="2044">
                  <c:v>5.9213037636411299</c:v>
                </c:pt>
                <c:pt idx="2045">
                  <c:v>0.98731074681755704</c:v>
                </c:pt>
                <c:pt idx="2046">
                  <c:v>3.9498979875390701</c:v>
                </c:pt>
                <c:pt idx="2048">
                  <c:v>3.9468059768122701</c:v>
                </c:pt>
                <c:pt idx="2050">
                  <c:v>1.9738595582084599</c:v>
                </c:pt>
                <c:pt idx="2051">
                  <c:v>2.9622597714058898</c:v>
                </c:pt>
                <c:pt idx="2052">
                  <c:v>0.986378230282554</c:v>
                </c:pt>
                <c:pt idx="2053">
                  <c:v>1.9722819352969201</c:v>
                </c:pt>
                <c:pt idx="2054">
                  <c:v>1.9757089690370599</c:v>
                </c:pt>
                <c:pt idx="2056">
                  <c:v>0.98748954419802104</c:v>
                </c:pt>
                <c:pt idx="2057">
                  <c:v>7.8965428197819199</c:v>
                </c:pt>
                <c:pt idx="2058">
                  <c:v>1.97391530921158</c:v>
                </c:pt>
                <c:pt idx="2059">
                  <c:v>4.9344751705737604</c:v>
                </c:pt>
                <c:pt idx="2060">
                  <c:v>1.97373404032403</c:v>
                </c:pt>
                <c:pt idx="2062">
                  <c:v>3.9469335991803902</c:v>
                </c:pt>
                <c:pt idx="2063">
                  <c:v>3.9507466626380898</c:v>
                </c:pt>
                <c:pt idx="2064">
                  <c:v>2.9605530496315402</c:v>
                </c:pt>
                <c:pt idx="2065">
                  <c:v>1.9739673741204</c:v>
                </c:pt>
                <c:pt idx="2066">
                  <c:v>2.9603388851385501</c:v>
                </c:pt>
                <c:pt idx="2067">
                  <c:v>1.97406983035604</c:v>
                </c:pt>
                <c:pt idx="2068">
                  <c:v>1.97376787637666</c:v>
                </c:pt>
                <c:pt idx="2069">
                  <c:v>2.96336096451904</c:v>
                </c:pt>
                <c:pt idx="2070">
                  <c:v>0.98648813463629403</c:v>
                </c:pt>
                <c:pt idx="2071">
                  <c:v>0.98723334932477103</c:v>
                </c:pt>
                <c:pt idx="2072">
                  <c:v>1.9750550535243001</c:v>
                </c:pt>
                <c:pt idx="2073">
                  <c:v>0.98736208763142697</c:v>
                </c:pt>
                <c:pt idx="2074">
                  <c:v>3.9485595995190699</c:v>
                </c:pt>
                <c:pt idx="2075">
                  <c:v>3.9501349859906498</c:v>
                </c:pt>
                <c:pt idx="2076">
                  <c:v>1.9750183633854199</c:v>
                </c:pt>
                <c:pt idx="2080">
                  <c:v>2.9622295964318299</c:v>
                </c:pt>
                <c:pt idx="2081">
                  <c:v>2.9616616474214701</c:v>
                </c:pt>
                <c:pt idx="2082">
                  <c:v>1.9761333829797201</c:v>
                </c:pt>
                <c:pt idx="2083">
                  <c:v>4.9342985172885596</c:v>
                </c:pt>
                <c:pt idx="2085">
                  <c:v>3.95056137038197</c:v>
                </c:pt>
                <c:pt idx="2086">
                  <c:v>0.98712942739967502</c:v>
                </c:pt>
                <c:pt idx="2087">
                  <c:v>3.9497178782726601</c:v>
                </c:pt>
                <c:pt idx="2088">
                  <c:v>0.98841760733977402</c:v>
                </c:pt>
                <c:pt idx="2089">
                  <c:v>0.98675908353848596</c:v>
                </c:pt>
                <c:pt idx="2090">
                  <c:v>0.98736208763142697</c:v>
                </c:pt>
                <c:pt idx="2091">
                  <c:v>0.98738768108451003</c:v>
                </c:pt>
                <c:pt idx="2092">
                  <c:v>1.97420579702024</c:v>
                </c:pt>
                <c:pt idx="2095">
                  <c:v>2.9619481889616202</c:v>
                </c:pt>
                <c:pt idx="2096">
                  <c:v>1.9753538913967399</c:v>
                </c:pt>
                <c:pt idx="2097">
                  <c:v>1.9753616825942699</c:v>
                </c:pt>
                <c:pt idx="2098">
                  <c:v>3.95080345899534</c:v>
                </c:pt>
                <c:pt idx="2100">
                  <c:v>5.92468609266255</c:v>
                </c:pt>
                <c:pt idx="2101">
                  <c:v>1.9753266989296601</c:v>
                </c:pt>
                <c:pt idx="2102">
                  <c:v>0.98733644290910805</c:v>
                </c:pt>
                <c:pt idx="2103">
                  <c:v>0.987565408078796</c:v>
                </c:pt>
                <c:pt idx="2104">
                  <c:v>2.96359810133093</c:v>
                </c:pt>
                <c:pt idx="2105">
                  <c:v>0.98803543862549104</c:v>
                </c:pt>
                <c:pt idx="2106">
                  <c:v>0.98738768108451003</c:v>
                </c:pt>
                <c:pt idx="2107">
                  <c:v>0.98702467065704302</c:v>
                </c:pt>
                <c:pt idx="2108">
                  <c:v>0.98733644290910805</c:v>
                </c:pt>
                <c:pt idx="2109">
                  <c:v>1.97438520056029</c:v>
                </c:pt>
                <c:pt idx="2110">
                  <c:v>1.97558835879699</c:v>
                </c:pt>
                <c:pt idx="2111">
                  <c:v>2.9627166795341102</c:v>
                </c:pt>
                <c:pt idx="2112">
                  <c:v>0.98776549801111402</c:v>
                </c:pt>
                <c:pt idx="2116">
                  <c:v>0.98834688140563098</c:v>
                </c:pt>
                <c:pt idx="2117">
                  <c:v>0.98718149230850205</c:v>
                </c:pt>
                <c:pt idx="2120">
                  <c:v>0.98841760733977402</c:v>
                </c:pt>
                <c:pt idx="2121">
                  <c:v>0.98731074681755704</c:v>
                </c:pt>
                <c:pt idx="2122">
                  <c:v>0.98748954419802104</c:v>
                </c:pt>
                <c:pt idx="2123">
                  <c:v>1.9757255386586601</c:v>
                </c:pt>
                <c:pt idx="2125">
                  <c:v>1.9750801391539401</c:v>
                </c:pt>
                <c:pt idx="2126">
                  <c:v>1.9759846742468401</c:v>
                </c:pt>
                <c:pt idx="2129">
                  <c:v>0.98810803204665698</c:v>
                </c:pt>
                <c:pt idx="2130">
                  <c:v>0.98834688140563098</c:v>
                </c:pt>
                <c:pt idx="2131">
                  <c:v>0.98774066172110797</c:v>
                </c:pt>
                <c:pt idx="2132">
                  <c:v>0.98769083967034599</c:v>
                </c:pt>
                <c:pt idx="2133">
                  <c:v>0.98788893598574401</c:v>
                </c:pt>
                <c:pt idx="2134">
                  <c:v>0.98791347556148301</c:v>
                </c:pt>
                <c:pt idx="2138">
                  <c:v>1.97638376076488</c:v>
                </c:pt>
                <c:pt idx="2141">
                  <c:v>1.9763823200311199</c:v>
                </c:pt>
                <c:pt idx="2145">
                  <c:v>0.98851124906292298</c:v>
                </c:pt>
                <c:pt idx="2149">
                  <c:v>1.9768821764986</c:v>
                </c:pt>
                <c:pt idx="2151">
                  <c:v>0.98803543862549104</c:v>
                </c:pt>
                <c:pt idx="2168">
                  <c:v>0.98851124906292298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F49-4F20-A2BA-5BE98A373820}"/>
            </c:ext>
          </c:extLst>
        </c:ser>
        <c:ser>
          <c:idx val="6"/>
          <c:order val="6"/>
          <c:tx>
            <c:v>fifteen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Sheet2!$H$1:$H$3215</c:f>
              <c:numCache>
                <c:formatCode>General</c:formatCode>
                <c:ptCount val="3215"/>
                <c:pt idx="0">
                  <c:v>15</c:v>
                </c:pt>
                <c:pt idx="1">
                  <c:v>10.2579673959725</c:v>
                </c:pt>
                <c:pt idx="2">
                  <c:v>7.4678982856614597</c:v>
                </c:pt>
                <c:pt idx="3">
                  <c:v>7.6330623592446303</c:v>
                </c:pt>
                <c:pt idx="4">
                  <c:v>5.6096112815490304</c:v>
                </c:pt>
                <c:pt idx="5">
                  <c:v>7.7381820687156999</c:v>
                </c:pt>
                <c:pt idx="6">
                  <c:v>8.8509338200365306</c:v>
                </c:pt>
                <c:pt idx="7">
                  <c:v>5.8245148010091397</c:v>
                </c:pt>
                <c:pt idx="8">
                  <c:v>6.7486025674225001</c:v>
                </c:pt>
                <c:pt idx="9">
                  <c:v>7.6867290733434297</c:v>
                </c:pt>
                <c:pt idx="10">
                  <c:v>7.0109810743476704</c:v>
                </c:pt>
                <c:pt idx="11">
                  <c:v>4.7590915330375996</c:v>
                </c:pt>
                <c:pt idx="12">
                  <c:v>8.4110119093679501</c:v>
                </c:pt>
                <c:pt idx="13">
                  <c:v>7.3192661140358704</c:v>
                </c:pt>
                <c:pt idx="14">
                  <c:v>4.0112536813522199</c:v>
                </c:pt>
                <c:pt idx="15">
                  <c:v>1.96878022646839</c:v>
                </c:pt>
                <c:pt idx="16">
                  <c:v>4.6216516730244201</c:v>
                </c:pt>
                <c:pt idx="17">
                  <c:v>4.2830245120772901</c:v>
                </c:pt>
                <c:pt idx="18">
                  <c:v>6.3020028868617199</c:v>
                </c:pt>
                <c:pt idx="19">
                  <c:v>1.9493121680291501</c:v>
                </c:pt>
                <c:pt idx="20">
                  <c:v>1.7998740946313501</c:v>
                </c:pt>
                <c:pt idx="21">
                  <c:v>4.2758368536060898</c:v>
                </c:pt>
                <c:pt idx="22">
                  <c:v>2.72947470189923</c:v>
                </c:pt>
                <c:pt idx="23">
                  <c:v>3.8857370846113501</c:v>
                </c:pt>
                <c:pt idx="24">
                  <c:v>2.29016941778002</c:v>
                </c:pt>
                <c:pt idx="25">
                  <c:v>5.8535487449605004</c:v>
                </c:pt>
                <c:pt idx="26">
                  <c:v>4.5969479459239002</c:v>
                </c:pt>
                <c:pt idx="27">
                  <c:v>2.93777696855018</c:v>
                </c:pt>
                <c:pt idx="28">
                  <c:v>7.3484611052033504</c:v>
                </c:pt>
                <c:pt idx="29">
                  <c:v>3.8518698302474599</c:v>
                </c:pt>
                <c:pt idx="30">
                  <c:v>5.5026414979771303</c:v>
                </c:pt>
                <c:pt idx="31">
                  <c:v>3.82992552447769</c:v>
                </c:pt>
                <c:pt idx="32">
                  <c:v>1.83435960571671</c:v>
                </c:pt>
                <c:pt idx="33">
                  <c:v>2.8723738313343299</c:v>
                </c:pt>
                <c:pt idx="34">
                  <c:v>3.8809440202727701</c:v>
                </c:pt>
                <c:pt idx="35">
                  <c:v>4.7155333161751098</c:v>
                </c:pt>
                <c:pt idx="36">
                  <c:v>1.9652373332484301</c:v>
                </c:pt>
                <c:pt idx="37">
                  <c:v>4.9073774624694</c:v>
                </c:pt>
                <c:pt idx="38">
                  <c:v>3.1734036806041601</c:v>
                </c:pt>
                <c:pt idx="39">
                  <c:v>3.4182811846968599</c:v>
                </c:pt>
                <c:pt idx="40">
                  <c:v>2.7759944958366001</c:v>
                </c:pt>
                <c:pt idx="41">
                  <c:v>4.8913498670053004</c:v>
                </c:pt>
                <c:pt idx="42">
                  <c:v>1.9772461401958401</c:v>
                </c:pt>
                <c:pt idx="43">
                  <c:v>0.98678588181190097</c:v>
                </c:pt>
                <c:pt idx="44">
                  <c:v>5.3407032141036597</c:v>
                </c:pt>
                <c:pt idx="45">
                  <c:v>2.5597412085546898</c:v>
                </c:pt>
                <c:pt idx="46">
                  <c:v>3.5773726582305101</c:v>
                </c:pt>
                <c:pt idx="47">
                  <c:v>3.8271517206671102</c:v>
                </c:pt>
                <c:pt idx="48">
                  <c:v>3.8916444999075299</c:v>
                </c:pt>
                <c:pt idx="49">
                  <c:v>7.6594126461308401</c:v>
                </c:pt>
                <c:pt idx="50">
                  <c:v>5.7037050428890801</c:v>
                </c:pt>
                <c:pt idx="51">
                  <c:v>4.3208267263442499</c:v>
                </c:pt>
                <c:pt idx="52">
                  <c:v>2.3246314308297</c:v>
                </c:pt>
                <c:pt idx="53">
                  <c:v>6.5076394543199498</c:v>
                </c:pt>
                <c:pt idx="54">
                  <c:v>5.8552756379243398</c:v>
                </c:pt>
                <c:pt idx="55">
                  <c:v>2.8439825263641301</c:v>
                </c:pt>
                <c:pt idx="56">
                  <c:v>2.76548024298063</c:v>
                </c:pt>
                <c:pt idx="57">
                  <c:v>5.2368791193125901</c:v>
                </c:pt>
                <c:pt idx="58">
                  <c:v>1.8742616819531399</c:v>
                </c:pt>
                <c:pt idx="59">
                  <c:v>1.5521882137644001</c:v>
                </c:pt>
                <c:pt idx="60">
                  <c:v>3.2613434704853499</c:v>
                </c:pt>
                <c:pt idx="61">
                  <c:v>3.4907183714988799</c:v>
                </c:pt>
                <c:pt idx="62">
                  <c:v>3.6041401029192701</c:v>
                </c:pt>
                <c:pt idx="63">
                  <c:v>4.4494625888161101</c:v>
                </c:pt>
                <c:pt idx="64">
                  <c:v>1.9452925105085801</c:v>
                </c:pt>
                <c:pt idx="65">
                  <c:v>3.6043069799114398</c:v>
                </c:pt>
                <c:pt idx="66">
                  <c:v>3.8599051066590699</c:v>
                </c:pt>
                <c:pt idx="67">
                  <c:v>1.9223199074272901</c:v>
                </c:pt>
                <c:pt idx="68">
                  <c:v>8.6167126667212095</c:v>
                </c:pt>
                <c:pt idx="69">
                  <c:v>5.4111881909825703</c:v>
                </c:pt>
                <c:pt idx="70">
                  <c:v>4.2368120856369798</c:v>
                </c:pt>
                <c:pt idx="71">
                  <c:v>7.5013357215208796</c:v>
                </c:pt>
                <c:pt idx="72">
                  <c:v>1.7994963899799701</c:v>
                </c:pt>
                <c:pt idx="73">
                  <c:v>2.9510937917984599</c:v>
                </c:pt>
                <c:pt idx="74">
                  <c:v>9.2851241551327792</c:v>
                </c:pt>
                <c:pt idx="75">
                  <c:v>1.85593290726686</c:v>
                </c:pt>
                <c:pt idx="76">
                  <c:v>2.8555340254866701</c:v>
                </c:pt>
                <c:pt idx="77">
                  <c:v>7.1789680382469401</c:v>
                </c:pt>
                <c:pt idx="78">
                  <c:v>0.87296766820441396</c:v>
                </c:pt>
                <c:pt idx="79">
                  <c:v>2.5437209075119398</c:v>
                </c:pt>
                <c:pt idx="80">
                  <c:v>1.8025117722156001</c:v>
                </c:pt>
                <c:pt idx="81">
                  <c:v>1.92647599116301</c:v>
                </c:pt>
                <c:pt idx="82">
                  <c:v>1.9542484381731899</c:v>
                </c:pt>
                <c:pt idx="83">
                  <c:v>2.6239045811746502</c:v>
                </c:pt>
                <c:pt idx="84">
                  <c:v>2.2754925542616302</c:v>
                </c:pt>
                <c:pt idx="85">
                  <c:v>1.94895874928477</c:v>
                </c:pt>
                <c:pt idx="86">
                  <c:v>6.32458390945565</c:v>
                </c:pt>
                <c:pt idx="87">
                  <c:v>0.98421048765946195</c:v>
                </c:pt>
                <c:pt idx="88">
                  <c:v>1.80328699430207</c:v>
                </c:pt>
                <c:pt idx="89">
                  <c:v>2.28008161382196</c:v>
                </c:pt>
                <c:pt idx="90">
                  <c:v>0.96584345790269499</c:v>
                </c:pt>
                <c:pt idx="92">
                  <c:v>0.98805968494379404</c:v>
                </c:pt>
                <c:pt idx="93">
                  <c:v>7.1629338626616104</c:v>
                </c:pt>
                <c:pt idx="94">
                  <c:v>2.8393508886645602</c:v>
                </c:pt>
                <c:pt idx="95">
                  <c:v>2.8020635289431701</c:v>
                </c:pt>
                <c:pt idx="96">
                  <c:v>3.83076185477666</c:v>
                </c:pt>
                <c:pt idx="97">
                  <c:v>1.8117272013446699</c:v>
                </c:pt>
                <c:pt idx="98">
                  <c:v>3.8707610834128698</c:v>
                </c:pt>
                <c:pt idx="100">
                  <c:v>0.98651547378905902</c:v>
                </c:pt>
                <c:pt idx="101">
                  <c:v>2.71122296220353</c:v>
                </c:pt>
                <c:pt idx="102">
                  <c:v>0.98267368933110399</c:v>
                </c:pt>
                <c:pt idx="103">
                  <c:v>5.3575761090643503</c:v>
                </c:pt>
                <c:pt idx="104">
                  <c:v>2.82421482262039</c:v>
                </c:pt>
                <c:pt idx="105">
                  <c:v>2.35648512371775</c:v>
                </c:pt>
                <c:pt idx="106">
                  <c:v>7.4950245749486699</c:v>
                </c:pt>
                <c:pt idx="107">
                  <c:v>6.9057066315093696</c:v>
                </c:pt>
                <c:pt idx="108">
                  <c:v>5.0991554233987202</c:v>
                </c:pt>
                <c:pt idx="109">
                  <c:v>5.0651695833693697</c:v>
                </c:pt>
                <c:pt idx="110">
                  <c:v>3.93363745435075</c:v>
                </c:pt>
                <c:pt idx="111">
                  <c:v>1.9269268673195299</c:v>
                </c:pt>
                <c:pt idx="112">
                  <c:v>4.5885587495289597</c:v>
                </c:pt>
                <c:pt idx="113">
                  <c:v>0.98829949385251004</c:v>
                </c:pt>
                <c:pt idx="114">
                  <c:v>4.5308705905653204</c:v>
                </c:pt>
                <c:pt idx="115">
                  <c:v>2.5047166499503901</c:v>
                </c:pt>
                <c:pt idx="116">
                  <c:v>3.4920252189466101</c:v>
                </c:pt>
                <c:pt idx="117">
                  <c:v>2.8367282887715799</c:v>
                </c:pt>
                <c:pt idx="118">
                  <c:v>3.8719169139566301</c:v>
                </c:pt>
                <c:pt idx="119">
                  <c:v>1.77686222470545</c:v>
                </c:pt>
                <c:pt idx="120">
                  <c:v>4.5690901482844701</c:v>
                </c:pt>
                <c:pt idx="121">
                  <c:v>6.6262404235173999</c:v>
                </c:pt>
                <c:pt idx="122">
                  <c:v>3.6829797957589001</c:v>
                </c:pt>
                <c:pt idx="123">
                  <c:v>2.6426100084458599</c:v>
                </c:pt>
                <c:pt idx="124">
                  <c:v>4.8688033262303296</c:v>
                </c:pt>
                <c:pt idx="125">
                  <c:v>3.80675811748499</c:v>
                </c:pt>
                <c:pt idx="126">
                  <c:v>1.9079764627172</c:v>
                </c:pt>
                <c:pt idx="127">
                  <c:v>3.3530091313116999</c:v>
                </c:pt>
                <c:pt idx="128">
                  <c:v>0.75142262364780799</c:v>
                </c:pt>
                <c:pt idx="129">
                  <c:v>6.9930665888045898</c:v>
                </c:pt>
                <c:pt idx="130">
                  <c:v>3.62482900361714</c:v>
                </c:pt>
                <c:pt idx="131">
                  <c:v>5.3127950861809801</c:v>
                </c:pt>
                <c:pt idx="132">
                  <c:v>6.7716572232282903</c:v>
                </c:pt>
                <c:pt idx="133">
                  <c:v>3.4185673259807401</c:v>
                </c:pt>
                <c:pt idx="134">
                  <c:v>6.48448812098556</c:v>
                </c:pt>
                <c:pt idx="135">
                  <c:v>6.2350770321629296</c:v>
                </c:pt>
                <c:pt idx="136">
                  <c:v>4.6436761792901802</c:v>
                </c:pt>
                <c:pt idx="137">
                  <c:v>4.2040259835315199</c:v>
                </c:pt>
                <c:pt idx="138">
                  <c:v>2.83725070246197</c:v>
                </c:pt>
                <c:pt idx="139">
                  <c:v>4.6386665864777799</c:v>
                </c:pt>
                <c:pt idx="140">
                  <c:v>1.7267257735594901</c:v>
                </c:pt>
                <c:pt idx="141">
                  <c:v>6.4069453704171</c:v>
                </c:pt>
                <c:pt idx="142">
                  <c:v>6.0040670200592796</c:v>
                </c:pt>
                <c:pt idx="143">
                  <c:v>1.4886426023108199</c:v>
                </c:pt>
                <c:pt idx="144">
                  <c:v>3.5285574355525999</c:v>
                </c:pt>
                <c:pt idx="145">
                  <c:v>2.8851719106681002</c:v>
                </c:pt>
                <c:pt idx="146">
                  <c:v>3.6277148112452098</c:v>
                </c:pt>
                <c:pt idx="147">
                  <c:v>2.66462773301518</c:v>
                </c:pt>
                <c:pt idx="148">
                  <c:v>2.78848741471587</c:v>
                </c:pt>
                <c:pt idx="149">
                  <c:v>0.72526079522533005</c:v>
                </c:pt>
                <c:pt idx="150">
                  <c:v>2.91672452045617</c:v>
                </c:pt>
                <c:pt idx="151">
                  <c:v>6.3864939931536302</c:v>
                </c:pt>
                <c:pt idx="152">
                  <c:v>0.98683931792620805</c:v>
                </c:pt>
                <c:pt idx="153">
                  <c:v>1.9264022739898901</c:v>
                </c:pt>
                <c:pt idx="154">
                  <c:v>1.5149187034574201</c:v>
                </c:pt>
                <c:pt idx="155">
                  <c:v>0.98720744675262995</c:v>
                </c:pt>
                <c:pt idx="156">
                  <c:v>5.3161382175000398</c:v>
                </c:pt>
                <c:pt idx="157">
                  <c:v>1.8825307355163701</c:v>
                </c:pt>
                <c:pt idx="158">
                  <c:v>3.6894587355136199</c:v>
                </c:pt>
                <c:pt idx="159">
                  <c:v>5.7379787674157097</c:v>
                </c:pt>
                <c:pt idx="160">
                  <c:v>2.92299740680969</c:v>
                </c:pt>
                <c:pt idx="161">
                  <c:v>0.750270363865704</c:v>
                </c:pt>
                <c:pt idx="162">
                  <c:v>1.7821089123588101</c:v>
                </c:pt>
                <c:pt idx="163">
                  <c:v>5.3603738886303303</c:v>
                </c:pt>
                <c:pt idx="164">
                  <c:v>5.5088263477026098</c:v>
                </c:pt>
                <c:pt idx="165">
                  <c:v>0.94528258814326604</c:v>
                </c:pt>
                <c:pt idx="166">
                  <c:v>3.7888196411806701</c:v>
                </c:pt>
                <c:pt idx="167">
                  <c:v>5.3499134739651399</c:v>
                </c:pt>
                <c:pt idx="168">
                  <c:v>3.8543896808055602</c:v>
                </c:pt>
                <c:pt idx="169">
                  <c:v>1.8482287213014601</c:v>
                </c:pt>
                <c:pt idx="170">
                  <c:v>6.2732778032432899</c:v>
                </c:pt>
                <c:pt idx="171">
                  <c:v>5.2271690705733302</c:v>
                </c:pt>
                <c:pt idx="172">
                  <c:v>1.5769668570149999</c:v>
                </c:pt>
                <c:pt idx="173">
                  <c:v>0.586282304264924</c:v>
                </c:pt>
                <c:pt idx="174">
                  <c:v>1.8521587663310399</c:v>
                </c:pt>
                <c:pt idx="175">
                  <c:v>0.98362578871343798</c:v>
                </c:pt>
                <c:pt idx="176">
                  <c:v>3.1450227646948998</c:v>
                </c:pt>
                <c:pt idx="177">
                  <c:v>2.6040980710104802</c:v>
                </c:pt>
                <c:pt idx="178">
                  <c:v>4.6162916885477099</c:v>
                </c:pt>
                <c:pt idx="179">
                  <c:v>3.5295819148637202</c:v>
                </c:pt>
                <c:pt idx="180">
                  <c:v>3.9821808168688899</c:v>
                </c:pt>
                <c:pt idx="181">
                  <c:v>3.8752714726790898</c:v>
                </c:pt>
                <c:pt idx="182">
                  <c:v>3.34491113437306</c:v>
                </c:pt>
                <c:pt idx="183">
                  <c:v>1.9676365132963001</c:v>
                </c:pt>
                <c:pt idx="184">
                  <c:v>2.7902452394464201</c:v>
                </c:pt>
                <c:pt idx="185">
                  <c:v>4.6815817641993398</c:v>
                </c:pt>
                <c:pt idx="186">
                  <c:v>4.3057361460426096</c:v>
                </c:pt>
                <c:pt idx="187">
                  <c:v>2.70972971832167</c:v>
                </c:pt>
                <c:pt idx="188">
                  <c:v>4.6389824046592798</c:v>
                </c:pt>
                <c:pt idx="189">
                  <c:v>4.6510117326879197</c:v>
                </c:pt>
                <c:pt idx="191">
                  <c:v>1.91622757871417</c:v>
                </c:pt>
                <c:pt idx="192">
                  <c:v>0.98648813463629403</c:v>
                </c:pt>
                <c:pt idx="193">
                  <c:v>0.75976333199968404</c:v>
                </c:pt>
                <c:pt idx="194">
                  <c:v>2.7703441766214598</c:v>
                </c:pt>
                <c:pt idx="196">
                  <c:v>1.9207465892575299</c:v>
                </c:pt>
                <c:pt idx="197">
                  <c:v>4.8540091255057103</c:v>
                </c:pt>
                <c:pt idx="198">
                  <c:v>1.72744837773918</c:v>
                </c:pt>
                <c:pt idx="199">
                  <c:v>2.8293174868587099</c:v>
                </c:pt>
                <c:pt idx="200">
                  <c:v>3.4372683486337698</c:v>
                </c:pt>
                <c:pt idx="201">
                  <c:v>5.66562463971926</c:v>
                </c:pt>
                <c:pt idx="202">
                  <c:v>3.6789668579122901</c:v>
                </c:pt>
                <c:pt idx="203">
                  <c:v>2.7665010479913099</c:v>
                </c:pt>
                <c:pt idx="204">
                  <c:v>3.65345407677989</c:v>
                </c:pt>
                <c:pt idx="205">
                  <c:v>4.72824978320602</c:v>
                </c:pt>
                <c:pt idx="206">
                  <c:v>7.1169601836663796</c:v>
                </c:pt>
                <c:pt idx="207">
                  <c:v>3.89345233924081</c:v>
                </c:pt>
                <c:pt idx="208">
                  <c:v>2.8701321190592299</c:v>
                </c:pt>
                <c:pt idx="209">
                  <c:v>1.38253345301659</c:v>
                </c:pt>
                <c:pt idx="210">
                  <c:v>2.6106629139774702</c:v>
                </c:pt>
                <c:pt idx="211">
                  <c:v>1.6720786291515199</c:v>
                </c:pt>
                <c:pt idx="212">
                  <c:v>3.4881754936589</c:v>
                </c:pt>
                <c:pt idx="213">
                  <c:v>0.92226904059719494</c:v>
                </c:pt>
                <c:pt idx="214">
                  <c:v>4.8506112606794902</c:v>
                </c:pt>
                <c:pt idx="215">
                  <c:v>2.95112558086675</c:v>
                </c:pt>
                <c:pt idx="218">
                  <c:v>1.9691031046695699</c:v>
                </c:pt>
                <c:pt idx="219">
                  <c:v>3.4931387629260802</c:v>
                </c:pt>
                <c:pt idx="220">
                  <c:v>3.9324619681178601</c:v>
                </c:pt>
                <c:pt idx="221">
                  <c:v>2.9060706512832399</c:v>
                </c:pt>
                <c:pt idx="222">
                  <c:v>1.7927463670606401</c:v>
                </c:pt>
                <c:pt idx="223">
                  <c:v>4.8583104820152299</c:v>
                </c:pt>
                <c:pt idx="224">
                  <c:v>1.4426245854694699</c:v>
                </c:pt>
                <c:pt idx="225">
                  <c:v>3.88022459141717</c:v>
                </c:pt>
                <c:pt idx="227">
                  <c:v>5.4327222842784098</c:v>
                </c:pt>
                <c:pt idx="228">
                  <c:v>2.52557864689462</c:v>
                </c:pt>
                <c:pt idx="229">
                  <c:v>3.7003363332329502</c:v>
                </c:pt>
                <c:pt idx="230">
                  <c:v>1.9703701592287199</c:v>
                </c:pt>
                <c:pt idx="231">
                  <c:v>4.6897258671654498</c:v>
                </c:pt>
                <c:pt idx="232">
                  <c:v>2.75956299027894</c:v>
                </c:pt>
                <c:pt idx="233">
                  <c:v>2.80574768773588</c:v>
                </c:pt>
                <c:pt idx="234">
                  <c:v>4.7716719779967098</c:v>
                </c:pt>
                <c:pt idx="235">
                  <c:v>1.9262727911155899</c:v>
                </c:pt>
                <c:pt idx="236">
                  <c:v>0.95887149252468395</c:v>
                </c:pt>
                <c:pt idx="237">
                  <c:v>4.5927891449775702</c:v>
                </c:pt>
                <c:pt idx="238">
                  <c:v>3.73072849398975</c:v>
                </c:pt>
                <c:pt idx="239">
                  <c:v>1.7740542922273801</c:v>
                </c:pt>
                <c:pt idx="240">
                  <c:v>2.7294070710127398</c:v>
                </c:pt>
                <c:pt idx="241">
                  <c:v>1.8673487911868001</c:v>
                </c:pt>
                <c:pt idx="242">
                  <c:v>5.1291858950054099</c:v>
                </c:pt>
                <c:pt idx="243">
                  <c:v>3.8882733833796901</c:v>
                </c:pt>
                <c:pt idx="244">
                  <c:v>1.6379451459860099</c:v>
                </c:pt>
                <c:pt idx="245">
                  <c:v>4.7588928234622898</c:v>
                </c:pt>
                <c:pt idx="246">
                  <c:v>4.65995609131775</c:v>
                </c:pt>
                <c:pt idx="247">
                  <c:v>4.1978071880002004</c:v>
                </c:pt>
                <c:pt idx="248">
                  <c:v>4.7065563877734</c:v>
                </c:pt>
                <c:pt idx="249">
                  <c:v>3.7945630648316402</c:v>
                </c:pt>
                <c:pt idx="250">
                  <c:v>2.9184317964742901</c:v>
                </c:pt>
                <c:pt idx="251">
                  <c:v>1.77786183121651</c:v>
                </c:pt>
                <c:pt idx="252">
                  <c:v>6.7760853856181003</c:v>
                </c:pt>
                <c:pt idx="254">
                  <c:v>4.5488134305813501</c:v>
                </c:pt>
                <c:pt idx="255">
                  <c:v>6.4986762426654803</c:v>
                </c:pt>
                <c:pt idx="256">
                  <c:v>4.7909091801228998</c:v>
                </c:pt>
                <c:pt idx="257">
                  <c:v>2.7072360633788501</c:v>
                </c:pt>
                <c:pt idx="258">
                  <c:v>8.7207337800092102</c:v>
                </c:pt>
                <c:pt idx="259">
                  <c:v>1.9245194010018201</c:v>
                </c:pt>
                <c:pt idx="260">
                  <c:v>3.7067799394390302</c:v>
                </c:pt>
                <c:pt idx="261">
                  <c:v>3.40813293801454</c:v>
                </c:pt>
                <c:pt idx="262">
                  <c:v>1.81517652337159</c:v>
                </c:pt>
                <c:pt idx="263">
                  <c:v>0.961079744631674</c:v>
                </c:pt>
                <c:pt idx="264">
                  <c:v>5.3149483688770696</c:v>
                </c:pt>
                <c:pt idx="265">
                  <c:v>5.82779253999575</c:v>
                </c:pt>
                <c:pt idx="266">
                  <c:v>4.8283686559675596</c:v>
                </c:pt>
                <c:pt idx="267">
                  <c:v>3.8217104054434898</c:v>
                </c:pt>
                <c:pt idx="268">
                  <c:v>2.4228757220910602</c:v>
                </c:pt>
                <c:pt idx="269">
                  <c:v>3.3454591299013399</c:v>
                </c:pt>
                <c:pt idx="270">
                  <c:v>0.97010188895374705</c:v>
                </c:pt>
                <c:pt idx="271">
                  <c:v>3.71906767794255</c:v>
                </c:pt>
                <c:pt idx="272">
                  <c:v>1.91815143384595</c:v>
                </c:pt>
                <c:pt idx="273">
                  <c:v>1.9058662452819899</c:v>
                </c:pt>
                <c:pt idx="274">
                  <c:v>2.7133842724545101</c:v>
                </c:pt>
                <c:pt idx="275">
                  <c:v>0.98305404763928195</c:v>
                </c:pt>
                <c:pt idx="276">
                  <c:v>4.5753443568286398</c:v>
                </c:pt>
                <c:pt idx="277">
                  <c:v>1.85883305820629</c:v>
                </c:pt>
                <c:pt idx="278">
                  <c:v>2.7404813409442799</c:v>
                </c:pt>
                <c:pt idx="279">
                  <c:v>3.7448407602497502</c:v>
                </c:pt>
                <c:pt idx="280">
                  <c:v>0.96664697606373196</c:v>
                </c:pt>
                <c:pt idx="281">
                  <c:v>5.37510427447768</c:v>
                </c:pt>
                <c:pt idx="282">
                  <c:v>4.8555200746663596</c:v>
                </c:pt>
                <c:pt idx="283">
                  <c:v>2.93492375747747</c:v>
                </c:pt>
                <c:pt idx="284">
                  <c:v>6.1148367459745296</c:v>
                </c:pt>
                <c:pt idx="285">
                  <c:v>6.6236832515073303</c:v>
                </c:pt>
                <c:pt idx="286">
                  <c:v>3.76624374510041</c:v>
                </c:pt>
                <c:pt idx="287">
                  <c:v>4.8685979928849799</c:v>
                </c:pt>
                <c:pt idx="288">
                  <c:v>3.72981979473446</c:v>
                </c:pt>
                <c:pt idx="289">
                  <c:v>1.83271293477912</c:v>
                </c:pt>
                <c:pt idx="290">
                  <c:v>0.63504650041160504</c:v>
                </c:pt>
                <c:pt idx="291">
                  <c:v>2.6849869482038899</c:v>
                </c:pt>
                <c:pt idx="292">
                  <c:v>1.9349154325547899</c:v>
                </c:pt>
                <c:pt idx="293">
                  <c:v>5.5152247381223303</c:v>
                </c:pt>
                <c:pt idx="294">
                  <c:v>6.3622378255910403</c:v>
                </c:pt>
                <c:pt idx="295">
                  <c:v>7.16157842240818</c:v>
                </c:pt>
                <c:pt idx="296">
                  <c:v>3.8825610787318601</c:v>
                </c:pt>
                <c:pt idx="297">
                  <c:v>3.8774587698975398</c:v>
                </c:pt>
                <c:pt idx="298">
                  <c:v>3.7511459432354699</c:v>
                </c:pt>
                <c:pt idx="299">
                  <c:v>3.7437817132875599</c:v>
                </c:pt>
                <c:pt idx="300">
                  <c:v>1.90898020573196</c:v>
                </c:pt>
                <c:pt idx="301">
                  <c:v>0.96658071920575905</c:v>
                </c:pt>
                <c:pt idx="302">
                  <c:v>3.5415646451423402</c:v>
                </c:pt>
                <c:pt idx="303">
                  <c:v>1.7581858678639699</c:v>
                </c:pt>
                <c:pt idx="304">
                  <c:v>4.8097164109547199</c:v>
                </c:pt>
                <c:pt idx="305">
                  <c:v>1.9200538581976101</c:v>
                </c:pt>
                <c:pt idx="306">
                  <c:v>4.6627723932309904</c:v>
                </c:pt>
                <c:pt idx="307">
                  <c:v>1.9616826566602199</c:v>
                </c:pt>
                <c:pt idx="308">
                  <c:v>1.4542798744589001</c:v>
                </c:pt>
                <c:pt idx="309">
                  <c:v>3.0541662776803</c:v>
                </c:pt>
                <c:pt idx="310">
                  <c:v>5.9189539708821703</c:v>
                </c:pt>
                <c:pt idx="311">
                  <c:v>2.93753284387873</c:v>
                </c:pt>
                <c:pt idx="312">
                  <c:v>2.9083303351907301</c:v>
                </c:pt>
                <c:pt idx="313">
                  <c:v>3.3797609688474299</c:v>
                </c:pt>
                <c:pt idx="314">
                  <c:v>2.5019014007801701</c:v>
                </c:pt>
                <c:pt idx="315">
                  <c:v>1.8551599588525201</c:v>
                </c:pt>
                <c:pt idx="316">
                  <c:v>1.9681824462534101</c:v>
                </c:pt>
                <c:pt idx="317">
                  <c:v>4.7990602499325803</c:v>
                </c:pt>
                <c:pt idx="318">
                  <c:v>0.90139652605956999</c:v>
                </c:pt>
                <c:pt idx="319">
                  <c:v>2.9207278454258798</c:v>
                </c:pt>
                <c:pt idx="320">
                  <c:v>5.6544373597537501</c:v>
                </c:pt>
                <c:pt idx="321">
                  <c:v>4.5279505358807999</c:v>
                </c:pt>
                <c:pt idx="322">
                  <c:v>4.7434951220256298</c:v>
                </c:pt>
                <c:pt idx="323">
                  <c:v>1.9530377909913099</c:v>
                </c:pt>
                <c:pt idx="324">
                  <c:v>6.6466425589342997</c:v>
                </c:pt>
                <c:pt idx="325">
                  <c:v>1.8919992048157199</c:v>
                </c:pt>
                <c:pt idx="326">
                  <c:v>4.5600687723070097</c:v>
                </c:pt>
                <c:pt idx="327">
                  <c:v>1.96889529569879</c:v>
                </c:pt>
                <c:pt idx="328">
                  <c:v>3.80087078797682</c:v>
                </c:pt>
                <c:pt idx="329">
                  <c:v>6.56048797047767</c:v>
                </c:pt>
                <c:pt idx="330">
                  <c:v>2.3511911008906399</c:v>
                </c:pt>
                <c:pt idx="331">
                  <c:v>3.6521067512792098</c:v>
                </c:pt>
                <c:pt idx="332">
                  <c:v>2.8792289879282098</c:v>
                </c:pt>
                <c:pt idx="333">
                  <c:v>1.88338630724351</c:v>
                </c:pt>
                <c:pt idx="334">
                  <c:v>2.8369602570711598</c:v>
                </c:pt>
                <c:pt idx="335">
                  <c:v>5.5810324703366403</c:v>
                </c:pt>
                <c:pt idx="336">
                  <c:v>3.7822543792368202</c:v>
                </c:pt>
                <c:pt idx="337">
                  <c:v>1.8145466362344</c:v>
                </c:pt>
                <c:pt idx="338">
                  <c:v>4.7230013394581896</c:v>
                </c:pt>
                <c:pt idx="339">
                  <c:v>2.80669884217822</c:v>
                </c:pt>
                <c:pt idx="340">
                  <c:v>1.86075407812117</c:v>
                </c:pt>
                <c:pt idx="341">
                  <c:v>8.4928603183664002</c:v>
                </c:pt>
                <c:pt idx="342">
                  <c:v>3.6859010168850799</c:v>
                </c:pt>
                <c:pt idx="343">
                  <c:v>0.98125636895610102</c:v>
                </c:pt>
                <c:pt idx="344">
                  <c:v>5.1353493496493501</c:v>
                </c:pt>
                <c:pt idx="345">
                  <c:v>3.7493531352452698</c:v>
                </c:pt>
                <c:pt idx="346">
                  <c:v>2.8853461756728098</c:v>
                </c:pt>
                <c:pt idx="347">
                  <c:v>6.4828442447573904</c:v>
                </c:pt>
                <c:pt idx="348">
                  <c:v>1.9481066250149399</c:v>
                </c:pt>
                <c:pt idx="349">
                  <c:v>4.4936070683117597</c:v>
                </c:pt>
                <c:pt idx="350">
                  <c:v>4.4978552973473001</c:v>
                </c:pt>
                <c:pt idx="351">
                  <c:v>2.8239099228086699</c:v>
                </c:pt>
                <c:pt idx="352">
                  <c:v>2.9326843126247302</c:v>
                </c:pt>
                <c:pt idx="353">
                  <c:v>11.254240568512399</c:v>
                </c:pt>
                <c:pt idx="354">
                  <c:v>1.96688542625887</c:v>
                </c:pt>
                <c:pt idx="355">
                  <c:v>5.1159828759804702</c:v>
                </c:pt>
                <c:pt idx="356">
                  <c:v>5.6048878328514</c:v>
                </c:pt>
                <c:pt idx="357">
                  <c:v>1.9530639600520701</c:v>
                </c:pt>
                <c:pt idx="358">
                  <c:v>8.4642927745950303</c:v>
                </c:pt>
                <c:pt idx="359">
                  <c:v>4.6712008213188598</c:v>
                </c:pt>
                <c:pt idx="360">
                  <c:v>0.96749685460999901</c:v>
                </c:pt>
                <c:pt idx="361">
                  <c:v>4.6759371553679996</c:v>
                </c:pt>
                <c:pt idx="362">
                  <c:v>1.6891647199717501</c:v>
                </c:pt>
                <c:pt idx="363">
                  <c:v>4.6983726700597099</c:v>
                </c:pt>
                <c:pt idx="364">
                  <c:v>2.8372347305835302</c:v>
                </c:pt>
                <c:pt idx="365">
                  <c:v>3.9212695372530799</c:v>
                </c:pt>
                <c:pt idx="366">
                  <c:v>6.4833407811279304</c:v>
                </c:pt>
                <c:pt idx="367">
                  <c:v>6.7707765348152202</c:v>
                </c:pt>
                <c:pt idx="368">
                  <c:v>10.5873453278186</c:v>
                </c:pt>
                <c:pt idx="369">
                  <c:v>11.263143612734201</c:v>
                </c:pt>
                <c:pt idx="370">
                  <c:v>9.8773188793028606</c:v>
                </c:pt>
                <c:pt idx="371">
                  <c:v>11.0537960999175</c:v>
                </c:pt>
                <c:pt idx="372">
                  <c:v>7.5810644869543502</c:v>
                </c:pt>
                <c:pt idx="373">
                  <c:v>8.2105483776532999</c:v>
                </c:pt>
                <c:pt idx="374">
                  <c:v>2.21947255511681</c:v>
                </c:pt>
                <c:pt idx="375">
                  <c:v>7.5040437078066304</c:v>
                </c:pt>
                <c:pt idx="376">
                  <c:v>11.4165704141208</c:v>
                </c:pt>
                <c:pt idx="377">
                  <c:v>10.1715979936561</c:v>
                </c:pt>
                <c:pt idx="378">
                  <c:v>10.114775475103301</c:v>
                </c:pt>
                <c:pt idx="379">
                  <c:v>6.8071197618323804</c:v>
                </c:pt>
                <c:pt idx="380">
                  <c:v>10.2407027613375</c:v>
                </c:pt>
                <c:pt idx="381">
                  <c:v>10.1573124565305</c:v>
                </c:pt>
                <c:pt idx="382">
                  <c:v>11.3227815756706</c:v>
                </c:pt>
                <c:pt idx="383">
                  <c:v>4.5286530972902597</c:v>
                </c:pt>
                <c:pt idx="384">
                  <c:v>7.4504075872030802</c:v>
                </c:pt>
                <c:pt idx="385">
                  <c:v>12.266254108073699</c:v>
                </c:pt>
                <c:pt idx="386">
                  <c:v>2.8604070127135399</c:v>
                </c:pt>
                <c:pt idx="387">
                  <c:v>7.2488146042624404</c:v>
                </c:pt>
                <c:pt idx="388">
                  <c:v>10.3329253667799</c:v>
                </c:pt>
                <c:pt idx="389">
                  <c:v>9.1414156100424506</c:v>
                </c:pt>
                <c:pt idx="390">
                  <c:v>6.7291927700116201</c:v>
                </c:pt>
                <c:pt idx="391">
                  <c:v>6.2029577877287201</c:v>
                </c:pt>
                <c:pt idx="392">
                  <c:v>4.7091269888841403</c:v>
                </c:pt>
                <c:pt idx="393">
                  <c:v>6.5782656283242602</c:v>
                </c:pt>
                <c:pt idx="394">
                  <c:v>7.7144892949915098</c:v>
                </c:pt>
                <c:pt idx="395">
                  <c:v>5.4279275339099096</c:v>
                </c:pt>
                <c:pt idx="396">
                  <c:v>7.5285357781110598</c:v>
                </c:pt>
                <c:pt idx="397">
                  <c:v>7.5513745458436397</c:v>
                </c:pt>
                <c:pt idx="398">
                  <c:v>3.7894129277909601</c:v>
                </c:pt>
                <c:pt idx="399">
                  <c:v>4.5021874613396502</c:v>
                </c:pt>
                <c:pt idx="400">
                  <c:v>4.8056563197211997</c:v>
                </c:pt>
                <c:pt idx="401">
                  <c:v>4.4382518039457102</c:v>
                </c:pt>
                <c:pt idx="402">
                  <c:v>7.3463569599463803</c:v>
                </c:pt>
                <c:pt idx="403">
                  <c:v>6.4075030640552502</c:v>
                </c:pt>
                <c:pt idx="404">
                  <c:v>3.82966917075737</c:v>
                </c:pt>
                <c:pt idx="405">
                  <c:v>7.41454401671119</c:v>
                </c:pt>
                <c:pt idx="406">
                  <c:v>8.5418316766074707</c:v>
                </c:pt>
                <c:pt idx="407">
                  <c:v>6.2872436124442599</c:v>
                </c:pt>
                <c:pt idx="408">
                  <c:v>11.5796611772712</c:v>
                </c:pt>
                <c:pt idx="409">
                  <c:v>2.89854343835988</c:v>
                </c:pt>
                <c:pt idx="410">
                  <c:v>9.0724412137926098</c:v>
                </c:pt>
                <c:pt idx="411">
                  <c:v>7.4547781354003702</c:v>
                </c:pt>
                <c:pt idx="412">
                  <c:v>6.4975584765320002</c:v>
                </c:pt>
                <c:pt idx="413">
                  <c:v>5.0211470359194701</c:v>
                </c:pt>
                <c:pt idx="414">
                  <c:v>4.7042495990008399</c:v>
                </c:pt>
                <c:pt idx="415">
                  <c:v>3.7269666563408701</c:v>
                </c:pt>
                <c:pt idx="416">
                  <c:v>3.52659100223191</c:v>
                </c:pt>
                <c:pt idx="417">
                  <c:v>6.6668847144341097</c:v>
                </c:pt>
                <c:pt idx="418">
                  <c:v>4.3299664253441703</c:v>
                </c:pt>
                <c:pt idx="419">
                  <c:v>8.4499946857230093</c:v>
                </c:pt>
                <c:pt idx="420">
                  <c:v>6.1686466578842003</c:v>
                </c:pt>
                <c:pt idx="421">
                  <c:v>5.3193158409514698</c:v>
                </c:pt>
                <c:pt idx="422">
                  <c:v>8.3683871100119394</c:v>
                </c:pt>
                <c:pt idx="423">
                  <c:v>5.4199187481322504</c:v>
                </c:pt>
                <c:pt idx="424">
                  <c:v>4.8249598400026397</c:v>
                </c:pt>
                <c:pt idx="425">
                  <c:v>7.75414704490984</c:v>
                </c:pt>
                <c:pt idx="426">
                  <c:v>7.0653678763134096</c:v>
                </c:pt>
                <c:pt idx="427">
                  <c:v>4.4128956113464799</c:v>
                </c:pt>
                <c:pt idx="428">
                  <c:v>8.2182720478864901</c:v>
                </c:pt>
                <c:pt idx="429">
                  <c:v>3.5234377699014998</c:v>
                </c:pt>
                <c:pt idx="430">
                  <c:v>4.8459452656692203</c:v>
                </c:pt>
                <c:pt idx="431">
                  <c:v>9.4489113320017708</c:v>
                </c:pt>
                <c:pt idx="432">
                  <c:v>7.7415870777562796</c:v>
                </c:pt>
                <c:pt idx="433">
                  <c:v>5.7022944272934</c:v>
                </c:pt>
                <c:pt idx="434">
                  <c:v>4.77462159109447</c:v>
                </c:pt>
                <c:pt idx="435">
                  <c:v>3.62473617644015</c:v>
                </c:pt>
                <c:pt idx="436">
                  <c:v>2.42795033461976</c:v>
                </c:pt>
                <c:pt idx="437">
                  <c:v>2.7851805114042101</c:v>
                </c:pt>
                <c:pt idx="438">
                  <c:v>5.7029688360606698</c:v>
                </c:pt>
                <c:pt idx="439">
                  <c:v>5.77281088417703</c:v>
                </c:pt>
                <c:pt idx="440">
                  <c:v>1.86298711407897</c:v>
                </c:pt>
                <c:pt idx="441">
                  <c:v>3.7943664584000301</c:v>
                </c:pt>
                <c:pt idx="442">
                  <c:v>7.4723582453566504</c:v>
                </c:pt>
                <c:pt idx="443">
                  <c:v>1.84428189040247</c:v>
                </c:pt>
                <c:pt idx="444">
                  <c:v>3.3372257253755699</c:v>
                </c:pt>
                <c:pt idx="445">
                  <c:v>4.81421880861748</c:v>
                </c:pt>
                <c:pt idx="446">
                  <c:v>5.2727515703378396</c:v>
                </c:pt>
                <c:pt idx="447">
                  <c:v>2.6173526930012101</c:v>
                </c:pt>
                <c:pt idx="448">
                  <c:v>4.5382834473696301</c:v>
                </c:pt>
                <c:pt idx="449">
                  <c:v>4.2670975377375999</c:v>
                </c:pt>
                <c:pt idx="450">
                  <c:v>5.52972226873199</c:v>
                </c:pt>
                <c:pt idx="451">
                  <c:v>3.6771245243374699</c:v>
                </c:pt>
                <c:pt idx="452">
                  <c:v>7.55573236543876</c:v>
                </c:pt>
                <c:pt idx="453">
                  <c:v>4.5809147565536001</c:v>
                </c:pt>
                <c:pt idx="454">
                  <c:v>6.4274954092322902</c:v>
                </c:pt>
                <c:pt idx="455">
                  <c:v>1.9675255754930701</c:v>
                </c:pt>
                <c:pt idx="456">
                  <c:v>6.4829581043028996</c:v>
                </c:pt>
                <c:pt idx="457">
                  <c:v>4.5937275604773502</c:v>
                </c:pt>
                <c:pt idx="458">
                  <c:v>6.3458327112930304</c:v>
                </c:pt>
                <c:pt idx="459">
                  <c:v>7.4238402867730304</c:v>
                </c:pt>
                <c:pt idx="460">
                  <c:v>1.8126763147784799</c:v>
                </c:pt>
                <c:pt idx="461">
                  <c:v>6.6701468356196303</c:v>
                </c:pt>
                <c:pt idx="462">
                  <c:v>4.4223716858917497</c:v>
                </c:pt>
                <c:pt idx="463">
                  <c:v>4.6123944700313997</c:v>
                </c:pt>
                <c:pt idx="464">
                  <c:v>5.1969119287515397</c:v>
                </c:pt>
                <c:pt idx="465">
                  <c:v>2.5752007605435798</c:v>
                </c:pt>
                <c:pt idx="466">
                  <c:v>2.5018338420853699</c:v>
                </c:pt>
                <c:pt idx="467">
                  <c:v>8.5991429202043594</c:v>
                </c:pt>
                <c:pt idx="468">
                  <c:v>2.9355362521142698</c:v>
                </c:pt>
                <c:pt idx="469">
                  <c:v>3.7566168289772999</c:v>
                </c:pt>
                <c:pt idx="470">
                  <c:v>7.8939329215434304</c:v>
                </c:pt>
                <c:pt idx="471">
                  <c:v>5.4883210495436199</c:v>
                </c:pt>
                <c:pt idx="472">
                  <c:v>8.2526895838871699</c:v>
                </c:pt>
                <c:pt idx="473">
                  <c:v>4.83686438093675</c:v>
                </c:pt>
                <c:pt idx="474">
                  <c:v>7.6066619703794203</c:v>
                </c:pt>
                <c:pt idx="475">
                  <c:v>5.6718888875957498</c:v>
                </c:pt>
                <c:pt idx="476">
                  <c:v>5.5389142970271301</c:v>
                </c:pt>
                <c:pt idx="477">
                  <c:v>7.7041859912978499</c:v>
                </c:pt>
                <c:pt idx="478">
                  <c:v>4.5515116638946598</c:v>
                </c:pt>
                <c:pt idx="479">
                  <c:v>6.9666901813174897</c:v>
                </c:pt>
                <c:pt idx="480">
                  <c:v>4.7919478001568496</c:v>
                </c:pt>
                <c:pt idx="481">
                  <c:v>5.27318984411498</c:v>
                </c:pt>
                <c:pt idx="482">
                  <c:v>4.82324893435396</c:v>
                </c:pt>
                <c:pt idx="483">
                  <c:v>5.71995435703806</c:v>
                </c:pt>
                <c:pt idx="484">
                  <c:v>5.1069450839628301</c:v>
                </c:pt>
                <c:pt idx="485">
                  <c:v>0.65386059202024205</c:v>
                </c:pt>
                <c:pt idx="486">
                  <c:v>10.122756582831901</c:v>
                </c:pt>
                <c:pt idx="487">
                  <c:v>6.2081873272598598</c:v>
                </c:pt>
                <c:pt idx="488">
                  <c:v>6.1107638557677504</c:v>
                </c:pt>
                <c:pt idx="489">
                  <c:v>5.4014145612267104</c:v>
                </c:pt>
                <c:pt idx="490">
                  <c:v>4.7599056036142304</c:v>
                </c:pt>
                <c:pt idx="491">
                  <c:v>8.6783597163462396</c:v>
                </c:pt>
                <c:pt idx="492">
                  <c:v>6.7204397254382</c:v>
                </c:pt>
                <c:pt idx="493">
                  <c:v>10.9073940258105</c:v>
                </c:pt>
                <c:pt idx="494">
                  <c:v>2.8447008525729802</c:v>
                </c:pt>
                <c:pt idx="495">
                  <c:v>3.56974460789242</c:v>
                </c:pt>
                <c:pt idx="496">
                  <c:v>3.6147316699086098</c:v>
                </c:pt>
                <c:pt idx="497">
                  <c:v>3.5940351526536101</c:v>
                </c:pt>
                <c:pt idx="498">
                  <c:v>1.9477553659222899</c:v>
                </c:pt>
                <c:pt idx="499">
                  <c:v>4.6839575666909603</c:v>
                </c:pt>
                <c:pt idx="500">
                  <c:v>2.8335724274309899</c:v>
                </c:pt>
                <c:pt idx="501">
                  <c:v>7.4021860145691898</c:v>
                </c:pt>
                <c:pt idx="502">
                  <c:v>2.9447255113919102</c:v>
                </c:pt>
                <c:pt idx="503">
                  <c:v>7.5173669855794802</c:v>
                </c:pt>
                <c:pt idx="504">
                  <c:v>6.0652859577146598</c:v>
                </c:pt>
                <c:pt idx="505">
                  <c:v>5.6597530390256301</c:v>
                </c:pt>
                <c:pt idx="506">
                  <c:v>10.508760978731299</c:v>
                </c:pt>
                <c:pt idx="507">
                  <c:v>9.1657430692692792</c:v>
                </c:pt>
                <c:pt idx="508">
                  <c:v>5.2071180129918702</c:v>
                </c:pt>
                <c:pt idx="509">
                  <c:v>3.8774250804928299</c:v>
                </c:pt>
                <c:pt idx="510">
                  <c:v>5.9579126763657202</c:v>
                </c:pt>
                <c:pt idx="511">
                  <c:v>7.3709181423678496</c:v>
                </c:pt>
                <c:pt idx="512">
                  <c:v>5.6553764067604799</c:v>
                </c:pt>
                <c:pt idx="513">
                  <c:v>5.7000960733040298</c:v>
                </c:pt>
                <c:pt idx="514">
                  <c:v>2.8198990426189301</c:v>
                </c:pt>
                <c:pt idx="515">
                  <c:v>5.6549924013507598</c:v>
                </c:pt>
                <c:pt idx="516">
                  <c:v>6.4732942153980702</c:v>
                </c:pt>
                <c:pt idx="517">
                  <c:v>3.7901242582991599</c:v>
                </c:pt>
                <c:pt idx="518">
                  <c:v>2.7383173920788102</c:v>
                </c:pt>
                <c:pt idx="519">
                  <c:v>6.4924410215066102</c:v>
                </c:pt>
                <c:pt idx="520">
                  <c:v>5.5729126522000296</c:v>
                </c:pt>
                <c:pt idx="521">
                  <c:v>4.3797081428070301</c:v>
                </c:pt>
                <c:pt idx="522">
                  <c:v>4.5893836134695798</c:v>
                </c:pt>
                <c:pt idx="523">
                  <c:v>8.5908728577230598</c:v>
                </c:pt>
                <c:pt idx="524">
                  <c:v>3.30401452001913</c:v>
                </c:pt>
                <c:pt idx="525">
                  <c:v>6.13348506890551</c:v>
                </c:pt>
                <c:pt idx="526">
                  <c:v>3.8174384910063801</c:v>
                </c:pt>
                <c:pt idx="527">
                  <c:v>10.497737665714601</c:v>
                </c:pt>
                <c:pt idx="528">
                  <c:v>4.5480428898297403</c:v>
                </c:pt>
                <c:pt idx="529">
                  <c:v>6.44743065587814</c:v>
                </c:pt>
                <c:pt idx="530">
                  <c:v>6.3012096081006996</c:v>
                </c:pt>
                <c:pt idx="531">
                  <c:v>0.94528258814326604</c:v>
                </c:pt>
                <c:pt idx="532">
                  <c:v>10.916396590940501</c:v>
                </c:pt>
                <c:pt idx="533">
                  <c:v>1.69588516334366</c:v>
                </c:pt>
                <c:pt idx="534">
                  <c:v>2.9289048071198698</c:v>
                </c:pt>
                <c:pt idx="535">
                  <c:v>3.78500447300843</c:v>
                </c:pt>
                <c:pt idx="536">
                  <c:v>4.7397531372927197</c:v>
                </c:pt>
                <c:pt idx="537">
                  <c:v>4.7173942767398502</c:v>
                </c:pt>
                <c:pt idx="538">
                  <c:v>4.2880799774810399</c:v>
                </c:pt>
                <c:pt idx="539">
                  <c:v>8.9148989253980808</c:v>
                </c:pt>
                <c:pt idx="540">
                  <c:v>6.6994012181383003</c:v>
                </c:pt>
                <c:pt idx="541">
                  <c:v>7.2616771271204801</c:v>
                </c:pt>
                <c:pt idx="542">
                  <c:v>1.63059135520409</c:v>
                </c:pt>
                <c:pt idx="543">
                  <c:v>5.7295865843050304</c:v>
                </c:pt>
                <c:pt idx="544">
                  <c:v>2.6458424308959101</c:v>
                </c:pt>
                <c:pt idx="545">
                  <c:v>1.9521572149825499</c:v>
                </c:pt>
                <c:pt idx="546">
                  <c:v>4.5594873955502502</c:v>
                </c:pt>
                <c:pt idx="547">
                  <c:v>3.32340637270811</c:v>
                </c:pt>
                <c:pt idx="548">
                  <c:v>4.5090335080424904</c:v>
                </c:pt>
                <c:pt idx="549">
                  <c:v>0.80667558086147195</c:v>
                </c:pt>
                <c:pt idx="550">
                  <c:v>9.4400838437994299</c:v>
                </c:pt>
                <c:pt idx="551">
                  <c:v>5.2772995922497099</c:v>
                </c:pt>
                <c:pt idx="552">
                  <c:v>1.91698571622213</c:v>
                </c:pt>
                <c:pt idx="553">
                  <c:v>8.8879264142413792</c:v>
                </c:pt>
                <c:pt idx="554">
                  <c:v>9.4633166020199795</c:v>
                </c:pt>
                <c:pt idx="555">
                  <c:v>5.7098514647788603</c:v>
                </c:pt>
                <c:pt idx="556">
                  <c:v>6.3773597454440898</c:v>
                </c:pt>
                <c:pt idx="557">
                  <c:v>10.442760910766101</c:v>
                </c:pt>
                <c:pt idx="558">
                  <c:v>7.3820829815483098</c:v>
                </c:pt>
                <c:pt idx="559">
                  <c:v>3.63376528683095</c:v>
                </c:pt>
                <c:pt idx="560">
                  <c:v>9.9136572548346606</c:v>
                </c:pt>
                <c:pt idx="561">
                  <c:v>6.5946486406979501</c:v>
                </c:pt>
                <c:pt idx="562">
                  <c:v>8.5198722501493993</c:v>
                </c:pt>
                <c:pt idx="563">
                  <c:v>6.8286600074403996</c:v>
                </c:pt>
                <c:pt idx="564">
                  <c:v>8.3742889056641996</c:v>
                </c:pt>
                <c:pt idx="565">
                  <c:v>5.64219492169532</c:v>
                </c:pt>
                <c:pt idx="566">
                  <c:v>4.6815475574907603</c:v>
                </c:pt>
                <c:pt idx="567">
                  <c:v>3.6350444977504699</c:v>
                </c:pt>
                <c:pt idx="568">
                  <c:v>4.2885196000871098</c:v>
                </c:pt>
                <c:pt idx="569">
                  <c:v>5.7731802598486901</c:v>
                </c:pt>
                <c:pt idx="570">
                  <c:v>7.6989510803276504</c:v>
                </c:pt>
                <c:pt idx="571">
                  <c:v>6.2576280477007797</c:v>
                </c:pt>
                <c:pt idx="572">
                  <c:v>2.6700123962317499</c:v>
                </c:pt>
                <c:pt idx="573">
                  <c:v>5.5996312761425404</c:v>
                </c:pt>
                <c:pt idx="574">
                  <c:v>1.75713712901826</c:v>
                </c:pt>
                <c:pt idx="575">
                  <c:v>9.2790842299492802</c:v>
                </c:pt>
                <c:pt idx="576">
                  <c:v>4.0552008208050596</c:v>
                </c:pt>
                <c:pt idx="577">
                  <c:v>5.7252054163014998</c:v>
                </c:pt>
                <c:pt idx="578">
                  <c:v>5.4486063429616998</c:v>
                </c:pt>
                <c:pt idx="579">
                  <c:v>3.7476357972163599</c:v>
                </c:pt>
                <c:pt idx="580">
                  <c:v>3.6540954083170698</c:v>
                </c:pt>
                <c:pt idx="581">
                  <c:v>5.6858192758491199</c:v>
                </c:pt>
                <c:pt idx="582">
                  <c:v>4.2601068436433502</c:v>
                </c:pt>
                <c:pt idx="583">
                  <c:v>5.81510289979279</c:v>
                </c:pt>
                <c:pt idx="584">
                  <c:v>8.6159514496918206</c:v>
                </c:pt>
                <c:pt idx="585">
                  <c:v>4.5023811192585699</c:v>
                </c:pt>
                <c:pt idx="586">
                  <c:v>7.3488322954525396</c:v>
                </c:pt>
                <c:pt idx="587">
                  <c:v>0.981924121556775</c:v>
                </c:pt>
                <c:pt idx="588">
                  <c:v>3.6713547172425098</c:v>
                </c:pt>
                <c:pt idx="589">
                  <c:v>3.9133408109811998</c:v>
                </c:pt>
                <c:pt idx="590">
                  <c:v>1.7017852061851499</c:v>
                </c:pt>
                <c:pt idx="591">
                  <c:v>9.4343955661988108</c:v>
                </c:pt>
                <c:pt idx="592">
                  <c:v>5.5311555875282901</c:v>
                </c:pt>
                <c:pt idx="593">
                  <c:v>5.4315841322635396</c:v>
                </c:pt>
                <c:pt idx="594">
                  <c:v>6.3107167862779896</c:v>
                </c:pt>
                <c:pt idx="595">
                  <c:v>2.8394599734659902</c:v>
                </c:pt>
                <c:pt idx="596">
                  <c:v>6.18672850865297</c:v>
                </c:pt>
                <c:pt idx="597">
                  <c:v>5.3689262759754</c:v>
                </c:pt>
                <c:pt idx="598">
                  <c:v>5.6315392932902304</c:v>
                </c:pt>
                <c:pt idx="599">
                  <c:v>7.0623170727800098</c:v>
                </c:pt>
                <c:pt idx="600">
                  <c:v>4.4219039859043203</c:v>
                </c:pt>
                <c:pt idx="601">
                  <c:v>6.3467838803636898</c:v>
                </c:pt>
                <c:pt idx="602">
                  <c:v>9.3231690203761506</c:v>
                </c:pt>
                <c:pt idx="603">
                  <c:v>4.8060717164913003</c:v>
                </c:pt>
                <c:pt idx="604">
                  <c:v>4.7030530180291699</c:v>
                </c:pt>
                <c:pt idx="605">
                  <c:v>5.5962460816306399</c:v>
                </c:pt>
                <c:pt idx="606">
                  <c:v>5.4578624215839602</c:v>
                </c:pt>
                <c:pt idx="607">
                  <c:v>4.8251019583897001</c:v>
                </c:pt>
                <c:pt idx="608">
                  <c:v>6.7899117437975596</c:v>
                </c:pt>
                <c:pt idx="609">
                  <c:v>6.16468446333052</c:v>
                </c:pt>
                <c:pt idx="610">
                  <c:v>4.7729290879268396</c:v>
                </c:pt>
                <c:pt idx="611">
                  <c:v>3.4976578898235999</c:v>
                </c:pt>
                <c:pt idx="612">
                  <c:v>2.86480176436238</c:v>
                </c:pt>
                <c:pt idx="613">
                  <c:v>4.7656336824309804</c:v>
                </c:pt>
                <c:pt idx="614">
                  <c:v>4.8562101188799502</c:v>
                </c:pt>
                <c:pt idx="615">
                  <c:v>2.8653170594227899</c:v>
                </c:pt>
                <c:pt idx="616">
                  <c:v>4.5847246114563802</c:v>
                </c:pt>
                <c:pt idx="617">
                  <c:v>2.8757695209477401</c:v>
                </c:pt>
                <c:pt idx="618">
                  <c:v>7.5015267158310204</c:v>
                </c:pt>
                <c:pt idx="619">
                  <c:v>2.8361553544643301</c:v>
                </c:pt>
                <c:pt idx="620">
                  <c:v>5.1374732690423803</c:v>
                </c:pt>
                <c:pt idx="621">
                  <c:v>5.32209998680728</c:v>
                </c:pt>
                <c:pt idx="622">
                  <c:v>3.6299171434500899</c:v>
                </c:pt>
                <c:pt idx="623">
                  <c:v>5.3148480842714001</c:v>
                </c:pt>
                <c:pt idx="624">
                  <c:v>1.81926467395084</c:v>
                </c:pt>
                <c:pt idx="625">
                  <c:v>9.2170195333610394</c:v>
                </c:pt>
                <c:pt idx="626">
                  <c:v>7.1855718579575099</c:v>
                </c:pt>
                <c:pt idx="627">
                  <c:v>3.2716631545783201</c:v>
                </c:pt>
                <c:pt idx="628">
                  <c:v>6.2305945963652896</c:v>
                </c:pt>
                <c:pt idx="629">
                  <c:v>5.3697648208358499</c:v>
                </c:pt>
                <c:pt idx="630">
                  <c:v>5.8383148272489001</c:v>
                </c:pt>
                <c:pt idx="631">
                  <c:v>3.5748664619950801</c:v>
                </c:pt>
                <c:pt idx="632">
                  <c:v>6.1671204364545202</c:v>
                </c:pt>
                <c:pt idx="633">
                  <c:v>4.6418341003718702</c:v>
                </c:pt>
                <c:pt idx="634">
                  <c:v>4.7453719532754599</c:v>
                </c:pt>
                <c:pt idx="635">
                  <c:v>4.7889743033065599</c:v>
                </c:pt>
                <c:pt idx="636">
                  <c:v>5.6942792091658303</c:v>
                </c:pt>
                <c:pt idx="637">
                  <c:v>4.5583145478965399</c:v>
                </c:pt>
                <c:pt idx="638">
                  <c:v>2.9106217227275302</c:v>
                </c:pt>
                <c:pt idx="639">
                  <c:v>6.4388578226414497</c:v>
                </c:pt>
                <c:pt idx="640">
                  <c:v>8.6281638624930093</c:v>
                </c:pt>
                <c:pt idx="641">
                  <c:v>4.3583624861007904</c:v>
                </c:pt>
                <c:pt idx="642">
                  <c:v>2.7774429397814</c:v>
                </c:pt>
                <c:pt idx="643">
                  <c:v>4.7220230320593304</c:v>
                </c:pt>
                <c:pt idx="644">
                  <c:v>3.8942024155800898</c:v>
                </c:pt>
                <c:pt idx="645">
                  <c:v>5.4757481904119496</c:v>
                </c:pt>
                <c:pt idx="646">
                  <c:v>3.8346138732473598</c:v>
                </c:pt>
                <c:pt idx="647">
                  <c:v>4.7618040228668796</c:v>
                </c:pt>
                <c:pt idx="648">
                  <c:v>2.66515671448761</c:v>
                </c:pt>
                <c:pt idx="649">
                  <c:v>4.5891382258271598</c:v>
                </c:pt>
                <c:pt idx="650">
                  <c:v>4.6447236019326601</c:v>
                </c:pt>
                <c:pt idx="651">
                  <c:v>5.9684210147597199</c:v>
                </c:pt>
                <c:pt idx="652">
                  <c:v>6.4039657908135998</c:v>
                </c:pt>
                <c:pt idx="653">
                  <c:v>3.88354611460958</c:v>
                </c:pt>
                <c:pt idx="654">
                  <c:v>4.5609800038384796</c:v>
                </c:pt>
                <c:pt idx="655">
                  <c:v>6.2384595473444104</c:v>
                </c:pt>
                <c:pt idx="656">
                  <c:v>3.9436135855657</c:v>
                </c:pt>
                <c:pt idx="657">
                  <c:v>8.5971256368043605</c:v>
                </c:pt>
                <c:pt idx="658">
                  <c:v>2.9400778180367899</c:v>
                </c:pt>
                <c:pt idx="659">
                  <c:v>4.5843194538309398</c:v>
                </c:pt>
                <c:pt idx="660">
                  <c:v>8.4343863163551198</c:v>
                </c:pt>
                <c:pt idx="661">
                  <c:v>7.3878696095957102</c:v>
                </c:pt>
                <c:pt idx="662">
                  <c:v>6.6140023163364399</c:v>
                </c:pt>
                <c:pt idx="663">
                  <c:v>4.6636715310978101</c:v>
                </c:pt>
                <c:pt idx="664">
                  <c:v>1.68209769218275</c:v>
                </c:pt>
                <c:pt idx="665">
                  <c:v>2.46744396629088</c:v>
                </c:pt>
                <c:pt idx="666">
                  <c:v>2.7799665707960002</c:v>
                </c:pt>
                <c:pt idx="667">
                  <c:v>3.8958264949419998</c:v>
                </c:pt>
                <c:pt idx="668">
                  <c:v>5.4295041959538199</c:v>
                </c:pt>
                <c:pt idx="669">
                  <c:v>2.67494052115515</c:v>
                </c:pt>
                <c:pt idx="670">
                  <c:v>5.7851254490467099</c:v>
                </c:pt>
                <c:pt idx="671">
                  <c:v>2.7301382679681798</c:v>
                </c:pt>
                <c:pt idx="672">
                  <c:v>6.2730284584299199</c:v>
                </c:pt>
                <c:pt idx="673">
                  <c:v>2.8715438857329101</c:v>
                </c:pt>
                <c:pt idx="674">
                  <c:v>3.7493431637007402</c:v>
                </c:pt>
                <c:pt idx="675">
                  <c:v>5.6855549242382599</c:v>
                </c:pt>
                <c:pt idx="676">
                  <c:v>7.6822332448013704</c:v>
                </c:pt>
                <c:pt idx="677">
                  <c:v>6.4771421603199402</c:v>
                </c:pt>
                <c:pt idx="678">
                  <c:v>3.90230633920882</c:v>
                </c:pt>
                <c:pt idx="679">
                  <c:v>3.8182320602060602</c:v>
                </c:pt>
                <c:pt idx="680">
                  <c:v>7.6205176612985301</c:v>
                </c:pt>
                <c:pt idx="681">
                  <c:v>4.7296695137131399</c:v>
                </c:pt>
                <c:pt idx="682">
                  <c:v>5.6185975482372799</c:v>
                </c:pt>
                <c:pt idx="683">
                  <c:v>6.38331871088476</c:v>
                </c:pt>
                <c:pt idx="684">
                  <c:v>5.71128517097568</c:v>
                </c:pt>
                <c:pt idx="685">
                  <c:v>1.96215768083931</c:v>
                </c:pt>
                <c:pt idx="686">
                  <c:v>4.7260037605928504</c:v>
                </c:pt>
                <c:pt idx="687">
                  <c:v>3.87648522437952</c:v>
                </c:pt>
                <c:pt idx="688">
                  <c:v>9.5005415027702398</c:v>
                </c:pt>
                <c:pt idx="689">
                  <c:v>4.5358770799178201</c:v>
                </c:pt>
                <c:pt idx="690">
                  <c:v>7.58759247444757</c:v>
                </c:pt>
                <c:pt idx="691">
                  <c:v>3.7152041985736499</c:v>
                </c:pt>
                <c:pt idx="692">
                  <c:v>4.9009087117135701</c:v>
                </c:pt>
                <c:pt idx="693">
                  <c:v>1.9126311680752499</c:v>
                </c:pt>
                <c:pt idx="694">
                  <c:v>3.8421959143612701</c:v>
                </c:pt>
                <c:pt idx="695">
                  <c:v>5.6751811237704697</c:v>
                </c:pt>
                <c:pt idx="696">
                  <c:v>10.462963463371301</c:v>
                </c:pt>
                <c:pt idx="697">
                  <c:v>8.6982463906068901</c:v>
                </c:pt>
                <c:pt idx="698">
                  <c:v>5.7581860048590396</c:v>
                </c:pt>
                <c:pt idx="699">
                  <c:v>3.8486187129254699</c:v>
                </c:pt>
                <c:pt idx="700">
                  <c:v>5.8572982258310402</c:v>
                </c:pt>
                <c:pt idx="701">
                  <c:v>4.6641323145319102</c:v>
                </c:pt>
                <c:pt idx="702">
                  <c:v>4.45442516462795</c:v>
                </c:pt>
                <c:pt idx="703">
                  <c:v>8.2334873586486808</c:v>
                </c:pt>
                <c:pt idx="704">
                  <c:v>8.4319063151600009</c:v>
                </c:pt>
                <c:pt idx="705">
                  <c:v>7.6697131632833599</c:v>
                </c:pt>
                <c:pt idx="706">
                  <c:v>8.4161797073613194</c:v>
                </c:pt>
                <c:pt idx="707">
                  <c:v>2.81758615028154</c:v>
                </c:pt>
                <c:pt idx="708">
                  <c:v>11.7395351567075</c:v>
                </c:pt>
                <c:pt idx="709">
                  <c:v>5.4733777043635303</c:v>
                </c:pt>
                <c:pt idx="710">
                  <c:v>9.2473315825803901</c:v>
                </c:pt>
                <c:pt idx="711">
                  <c:v>4.2650949461763599</c:v>
                </c:pt>
                <c:pt idx="712">
                  <c:v>7.6618175723095199</c:v>
                </c:pt>
                <c:pt idx="713">
                  <c:v>7.7581264032818904</c:v>
                </c:pt>
                <c:pt idx="714">
                  <c:v>6.7076532688475998</c:v>
                </c:pt>
                <c:pt idx="715">
                  <c:v>1.86207842393354</c:v>
                </c:pt>
                <c:pt idx="716">
                  <c:v>7.4973905543220702</c:v>
                </c:pt>
                <c:pt idx="717">
                  <c:v>10.398592985589101</c:v>
                </c:pt>
                <c:pt idx="718">
                  <c:v>7.7520786002153796</c:v>
                </c:pt>
                <c:pt idx="719">
                  <c:v>10.344716675565101</c:v>
                </c:pt>
                <c:pt idx="720">
                  <c:v>9.0518100611430494</c:v>
                </c:pt>
                <c:pt idx="721">
                  <c:v>8.1503701272541296</c:v>
                </c:pt>
                <c:pt idx="722">
                  <c:v>8.3572857881312608</c:v>
                </c:pt>
                <c:pt idx="723">
                  <c:v>11.1388151372977</c:v>
                </c:pt>
                <c:pt idx="724">
                  <c:v>15.779760804203301</c:v>
                </c:pt>
                <c:pt idx="725">
                  <c:v>12.189509962729501</c:v>
                </c:pt>
                <c:pt idx="726">
                  <c:v>9.2525230261036508</c:v>
                </c:pt>
                <c:pt idx="727">
                  <c:v>8.3659924518562505</c:v>
                </c:pt>
                <c:pt idx="728">
                  <c:v>12.5147523273957</c:v>
                </c:pt>
                <c:pt idx="729">
                  <c:v>9.0967382441828608</c:v>
                </c:pt>
                <c:pt idx="730">
                  <c:v>11.080672287828801</c:v>
                </c:pt>
                <c:pt idx="731">
                  <c:v>7.49443777266114</c:v>
                </c:pt>
                <c:pt idx="732">
                  <c:v>49.283609852813903</c:v>
                </c:pt>
                <c:pt idx="733">
                  <c:v>72.481780678775493</c:v>
                </c:pt>
                <c:pt idx="734">
                  <c:v>73.430618807423301</c:v>
                </c:pt>
                <c:pt idx="735">
                  <c:v>75.177072115426398</c:v>
                </c:pt>
                <c:pt idx="736">
                  <c:v>67.802912293093897</c:v>
                </c:pt>
                <c:pt idx="737">
                  <c:v>56.663467009999898</c:v>
                </c:pt>
                <c:pt idx="738">
                  <c:v>61.056962591866899</c:v>
                </c:pt>
                <c:pt idx="739">
                  <c:v>61.564658165045202</c:v>
                </c:pt>
                <c:pt idx="740">
                  <c:v>55.9298667930154</c:v>
                </c:pt>
                <c:pt idx="741">
                  <c:v>59.4981510730506</c:v>
                </c:pt>
                <c:pt idx="742">
                  <c:v>53.987931060094503</c:v>
                </c:pt>
                <c:pt idx="743">
                  <c:v>56.160545089541102</c:v>
                </c:pt>
                <c:pt idx="744">
                  <c:v>65.308533211580396</c:v>
                </c:pt>
                <c:pt idx="745">
                  <c:v>63.090388111889098</c:v>
                </c:pt>
                <c:pt idx="746">
                  <c:v>51.051691639709396</c:v>
                </c:pt>
                <c:pt idx="747">
                  <c:v>44.106821116823298</c:v>
                </c:pt>
                <c:pt idx="748">
                  <c:v>51.643814936974898</c:v>
                </c:pt>
                <c:pt idx="749">
                  <c:v>41.304050822996999</c:v>
                </c:pt>
                <c:pt idx="750">
                  <c:v>38.5423768611696</c:v>
                </c:pt>
                <c:pt idx="751">
                  <c:v>42.755579250059903</c:v>
                </c:pt>
                <c:pt idx="752">
                  <c:v>46.009502338670899</c:v>
                </c:pt>
                <c:pt idx="753">
                  <c:v>40.916722095453501</c:v>
                </c:pt>
                <c:pt idx="754">
                  <c:v>48.892383983519203</c:v>
                </c:pt>
                <c:pt idx="755">
                  <c:v>38.964716455227297</c:v>
                </c:pt>
                <c:pt idx="756">
                  <c:v>46.847084219273199</c:v>
                </c:pt>
                <c:pt idx="757">
                  <c:v>50.053329427757298</c:v>
                </c:pt>
                <c:pt idx="758">
                  <c:v>35.970015694877098</c:v>
                </c:pt>
                <c:pt idx="759">
                  <c:v>48.631489212018003</c:v>
                </c:pt>
                <c:pt idx="760">
                  <c:v>43.427300051376903</c:v>
                </c:pt>
                <c:pt idx="761">
                  <c:v>43.321670124532602</c:v>
                </c:pt>
                <c:pt idx="762">
                  <c:v>43.076118996079003</c:v>
                </c:pt>
                <c:pt idx="763">
                  <c:v>40.225214018148598</c:v>
                </c:pt>
                <c:pt idx="764">
                  <c:v>42.234396769096101</c:v>
                </c:pt>
                <c:pt idx="765">
                  <c:v>26.225060785194799</c:v>
                </c:pt>
                <c:pt idx="766">
                  <c:v>35.575819109611501</c:v>
                </c:pt>
                <c:pt idx="767">
                  <c:v>41.227824630698997</c:v>
                </c:pt>
                <c:pt idx="768">
                  <c:v>38.338612243242999</c:v>
                </c:pt>
                <c:pt idx="769">
                  <c:v>33.8026981629978</c:v>
                </c:pt>
                <c:pt idx="770">
                  <c:v>34.6709060433151</c:v>
                </c:pt>
                <c:pt idx="771">
                  <c:v>34.906161067754198</c:v>
                </c:pt>
                <c:pt idx="772">
                  <c:v>40.469854626479503</c:v>
                </c:pt>
                <c:pt idx="773">
                  <c:v>39.928511429579501</c:v>
                </c:pt>
                <c:pt idx="774">
                  <c:v>38.399749926103098</c:v>
                </c:pt>
                <c:pt idx="775">
                  <c:v>27.125231686220101</c:v>
                </c:pt>
                <c:pt idx="776">
                  <c:v>43.4934875031798</c:v>
                </c:pt>
                <c:pt idx="777">
                  <c:v>50.102165024427897</c:v>
                </c:pt>
                <c:pt idx="778">
                  <c:v>29.639772824609999</c:v>
                </c:pt>
                <c:pt idx="779">
                  <c:v>35.144029608869701</c:v>
                </c:pt>
                <c:pt idx="780">
                  <c:v>43.668556305594201</c:v>
                </c:pt>
                <c:pt idx="781">
                  <c:v>45.632550571023899</c:v>
                </c:pt>
                <c:pt idx="782">
                  <c:v>33.528151702638802</c:v>
                </c:pt>
                <c:pt idx="783">
                  <c:v>36.302498299986702</c:v>
                </c:pt>
                <c:pt idx="784">
                  <c:v>37.072678819540997</c:v>
                </c:pt>
                <c:pt idx="785">
                  <c:v>31.453392273927001</c:v>
                </c:pt>
                <c:pt idx="786">
                  <c:v>39.003233686976699</c:v>
                </c:pt>
                <c:pt idx="787">
                  <c:v>50.019760294191798</c:v>
                </c:pt>
                <c:pt idx="788">
                  <c:v>46.643246610577201</c:v>
                </c:pt>
                <c:pt idx="789">
                  <c:v>35.191738175684002</c:v>
                </c:pt>
                <c:pt idx="790">
                  <c:v>40.149572242599099</c:v>
                </c:pt>
                <c:pt idx="791">
                  <c:v>43.714465605441497</c:v>
                </c:pt>
                <c:pt idx="792">
                  <c:v>39.285657133952697</c:v>
                </c:pt>
                <c:pt idx="793">
                  <c:v>29.9417336931749</c:v>
                </c:pt>
                <c:pt idx="794">
                  <c:v>42.839300497724899</c:v>
                </c:pt>
                <c:pt idx="795">
                  <c:v>45.549822327764403</c:v>
                </c:pt>
                <c:pt idx="796">
                  <c:v>33.552959534289101</c:v>
                </c:pt>
                <c:pt idx="797">
                  <c:v>29.852053307381201</c:v>
                </c:pt>
                <c:pt idx="798">
                  <c:v>38.831048557800102</c:v>
                </c:pt>
                <c:pt idx="799">
                  <c:v>40.444624360276599</c:v>
                </c:pt>
                <c:pt idx="800">
                  <c:v>37.476106024398803</c:v>
                </c:pt>
                <c:pt idx="801">
                  <c:v>35.194581436609603</c:v>
                </c:pt>
                <c:pt idx="802">
                  <c:v>24.5385840249075</c:v>
                </c:pt>
                <c:pt idx="803">
                  <c:v>23.840498829787101</c:v>
                </c:pt>
                <c:pt idx="804">
                  <c:v>30.615988391937002</c:v>
                </c:pt>
                <c:pt idx="805">
                  <c:v>33.826937133592601</c:v>
                </c:pt>
                <c:pt idx="806">
                  <c:v>30.4581721632299</c:v>
                </c:pt>
                <c:pt idx="807">
                  <c:v>24.531048586765898</c:v>
                </c:pt>
                <c:pt idx="808">
                  <c:v>27.604312112766099</c:v>
                </c:pt>
                <c:pt idx="809">
                  <c:v>36.533188779724703</c:v>
                </c:pt>
                <c:pt idx="810">
                  <c:v>34.455201477658903</c:v>
                </c:pt>
                <c:pt idx="811">
                  <c:v>26.201305424242499</c:v>
                </c:pt>
                <c:pt idx="812">
                  <c:v>37.190977145113898</c:v>
                </c:pt>
                <c:pt idx="813">
                  <c:v>23.261967012995701</c:v>
                </c:pt>
                <c:pt idx="814">
                  <c:v>33.4440487660396</c:v>
                </c:pt>
                <c:pt idx="815">
                  <c:v>22.695264814935101</c:v>
                </c:pt>
                <c:pt idx="816">
                  <c:v>30.422150986600698</c:v>
                </c:pt>
                <c:pt idx="817">
                  <c:v>28.424364539640099</c:v>
                </c:pt>
                <c:pt idx="818">
                  <c:v>24.512676885523899</c:v>
                </c:pt>
                <c:pt idx="819">
                  <c:v>26.278886246545799</c:v>
                </c:pt>
                <c:pt idx="820">
                  <c:v>30.665850460446599</c:v>
                </c:pt>
                <c:pt idx="821">
                  <c:v>33.410426169414002</c:v>
                </c:pt>
                <c:pt idx="822">
                  <c:v>30.383232255420801</c:v>
                </c:pt>
                <c:pt idx="823">
                  <c:v>32.033435244220499</c:v>
                </c:pt>
                <c:pt idx="824">
                  <c:v>28.137991003534101</c:v>
                </c:pt>
                <c:pt idx="825">
                  <c:v>25.644149983013701</c:v>
                </c:pt>
                <c:pt idx="826">
                  <c:v>26.438275416966999</c:v>
                </c:pt>
                <c:pt idx="827">
                  <c:v>35.871173222583003</c:v>
                </c:pt>
                <c:pt idx="828">
                  <c:v>24.4394408344799</c:v>
                </c:pt>
                <c:pt idx="829">
                  <c:v>38.596350606676602</c:v>
                </c:pt>
                <c:pt idx="830">
                  <c:v>37.561237884550899</c:v>
                </c:pt>
                <c:pt idx="831">
                  <c:v>30.339993247657599</c:v>
                </c:pt>
                <c:pt idx="832">
                  <c:v>32.963403504231998</c:v>
                </c:pt>
                <c:pt idx="833">
                  <c:v>40.212943098689799</c:v>
                </c:pt>
                <c:pt idx="834">
                  <c:v>30.709607052968099</c:v>
                </c:pt>
                <c:pt idx="835">
                  <c:v>35.073266611380298</c:v>
                </c:pt>
                <c:pt idx="836">
                  <c:v>33.874719193034203</c:v>
                </c:pt>
                <c:pt idx="837">
                  <c:v>33.253692308221801</c:v>
                </c:pt>
                <c:pt idx="838">
                  <c:v>30.4242628301933</c:v>
                </c:pt>
                <c:pt idx="839">
                  <c:v>28.125565442449801</c:v>
                </c:pt>
                <c:pt idx="840">
                  <c:v>30.595166651869899</c:v>
                </c:pt>
                <c:pt idx="841">
                  <c:v>28.576471499631602</c:v>
                </c:pt>
                <c:pt idx="842">
                  <c:v>26.668121320090499</c:v>
                </c:pt>
                <c:pt idx="843">
                  <c:v>24.889548447261699</c:v>
                </c:pt>
                <c:pt idx="844">
                  <c:v>30.332440186702499</c:v>
                </c:pt>
                <c:pt idx="845">
                  <c:v>30.5091589448283</c:v>
                </c:pt>
                <c:pt idx="846">
                  <c:v>25.174965619613499</c:v>
                </c:pt>
                <c:pt idx="847">
                  <c:v>34.683999045199499</c:v>
                </c:pt>
                <c:pt idx="848">
                  <c:v>22.604144323196799</c:v>
                </c:pt>
                <c:pt idx="849">
                  <c:v>29.490864696808501</c:v>
                </c:pt>
                <c:pt idx="850">
                  <c:v>23.657391877845601</c:v>
                </c:pt>
                <c:pt idx="851">
                  <c:v>25.6389883332746</c:v>
                </c:pt>
                <c:pt idx="852">
                  <c:v>37.942440230127801</c:v>
                </c:pt>
                <c:pt idx="853">
                  <c:v>27.285145563510099</c:v>
                </c:pt>
                <c:pt idx="854">
                  <c:v>23.6533893003065</c:v>
                </c:pt>
                <c:pt idx="855">
                  <c:v>25.497844913009899</c:v>
                </c:pt>
                <c:pt idx="856">
                  <c:v>24.684796612503099</c:v>
                </c:pt>
                <c:pt idx="857">
                  <c:v>25.7858703583133</c:v>
                </c:pt>
                <c:pt idx="858">
                  <c:v>29.683426325254299</c:v>
                </c:pt>
                <c:pt idx="859">
                  <c:v>20.8957729409941</c:v>
                </c:pt>
                <c:pt idx="860">
                  <c:v>23.469285934890198</c:v>
                </c:pt>
                <c:pt idx="861">
                  <c:v>24.9544954057579</c:v>
                </c:pt>
                <c:pt idx="862">
                  <c:v>19.999267248569701</c:v>
                </c:pt>
                <c:pt idx="863">
                  <c:v>23.569767800254699</c:v>
                </c:pt>
                <c:pt idx="864">
                  <c:v>22.562614634722799</c:v>
                </c:pt>
                <c:pt idx="865">
                  <c:v>26.324549349096301</c:v>
                </c:pt>
                <c:pt idx="866">
                  <c:v>26.3530718991885</c:v>
                </c:pt>
                <c:pt idx="867">
                  <c:v>20.603295452516502</c:v>
                </c:pt>
                <c:pt idx="868">
                  <c:v>26.515240700086899</c:v>
                </c:pt>
                <c:pt idx="869">
                  <c:v>20.092502520453898</c:v>
                </c:pt>
                <c:pt idx="870">
                  <c:v>27.602851780574198</c:v>
                </c:pt>
                <c:pt idx="871">
                  <c:v>23.449447883093299</c:v>
                </c:pt>
                <c:pt idx="872">
                  <c:v>21.571203672734299</c:v>
                </c:pt>
                <c:pt idx="873">
                  <c:v>27.0476586253316</c:v>
                </c:pt>
                <c:pt idx="874">
                  <c:v>37.786112431788297</c:v>
                </c:pt>
                <c:pt idx="875">
                  <c:v>23.7017432502325</c:v>
                </c:pt>
                <c:pt idx="876">
                  <c:v>22.4058041586351</c:v>
                </c:pt>
                <c:pt idx="877">
                  <c:v>27.384546516586699</c:v>
                </c:pt>
                <c:pt idx="878">
                  <c:v>31.9767901141084</c:v>
                </c:pt>
                <c:pt idx="879">
                  <c:v>25.166648782865799</c:v>
                </c:pt>
                <c:pt idx="880">
                  <c:v>35.409032546358901</c:v>
                </c:pt>
                <c:pt idx="881">
                  <c:v>22.5640200493634</c:v>
                </c:pt>
                <c:pt idx="882">
                  <c:v>28.638560535004199</c:v>
                </c:pt>
                <c:pt idx="883">
                  <c:v>24.4262693785378</c:v>
                </c:pt>
                <c:pt idx="884">
                  <c:v>38.672195384013399</c:v>
                </c:pt>
                <c:pt idx="885">
                  <c:v>26.381285571381898</c:v>
                </c:pt>
                <c:pt idx="886">
                  <c:v>31.163773982269401</c:v>
                </c:pt>
                <c:pt idx="887">
                  <c:v>32.150864329258901</c:v>
                </c:pt>
                <c:pt idx="888">
                  <c:v>26.422998364714001</c:v>
                </c:pt>
                <c:pt idx="889">
                  <c:v>16.133236073807801</c:v>
                </c:pt>
                <c:pt idx="890">
                  <c:v>24.094006281738999</c:v>
                </c:pt>
                <c:pt idx="891">
                  <c:v>19.9407664955577</c:v>
                </c:pt>
                <c:pt idx="892">
                  <c:v>19.892058563222299</c:v>
                </c:pt>
                <c:pt idx="893">
                  <c:v>34.106073782682699</c:v>
                </c:pt>
                <c:pt idx="894">
                  <c:v>27.060291663298599</c:v>
                </c:pt>
                <c:pt idx="895">
                  <c:v>23.231603844170301</c:v>
                </c:pt>
                <c:pt idx="896">
                  <c:v>21.338226042107401</c:v>
                </c:pt>
                <c:pt idx="897">
                  <c:v>25.452122897608898</c:v>
                </c:pt>
                <c:pt idx="898">
                  <c:v>14.145625981565599</c:v>
                </c:pt>
                <c:pt idx="899">
                  <c:v>28.794245279551902</c:v>
                </c:pt>
                <c:pt idx="900">
                  <c:v>24.634718188371298</c:v>
                </c:pt>
                <c:pt idx="901">
                  <c:v>27.5501090844982</c:v>
                </c:pt>
                <c:pt idx="902">
                  <c:v>27.490418054834201</c:v>
                </c:pt>
                <c:pt idx="903">
                  <c:v>18.726548768156501</c:v>
                </c:pt>
                <c:pt idx="904">
                  <c:v>30.975387134118499</c:v>
                </c:pt>
                <c:pt idx="905">
                  <c:v>21.003793923018701</c:v>
                </c:pt>
                <c:pt idx="906">
                  <c:v>31.555200241293001</c:v>
                </c:pt>
                <c:pt idx="907">
                  <c:v>15.242344825188299</c:v>
                </c:pt>
                <c:pt idx="908">
                  <c:v>23.165395355573501</c:v>
                </c:pt>
                <c:pt idx="909">
                  <c:v>18.898495975131301</c:v>
                </c:pt>
                <c:pt idx="910">
                  <c:v>23.4161880160074</c:v>
                </c:pt>
                <c:pt idx="911">
                  <c:v>26.9596178559507</c:v>
                </c:pt>
                <c:pt idx="912">
                  <c:v>23.472327545691801</c:v>
                </c:pt>
                <c:pt idx="913">
                  <c:v>27.3262871575355</c:v>
                </c:pt>
                <c:pt idx="914">
                  <c:v>28.2610490434007</c:v>
                </c:pt>
                <c:pt idx="915">
                  <c:v>29.425832664160399</c:v>
                </c:pt>
                <c:pt idx="916">
                  <c:v>23.542783287577599</c:v>
                </c:pt>
                <c:pt idx="917">
                  <c:v>31.517452078334902</c:v>
                </c:pt>
                <c:pt idx="918">
                  <c:v>13.930744650390601</c:v>
                </c:pt>
                <c:pt idx="919">
                  <c:v>28.439247885644601</c:v>
                </c:pt>
                <c:pt idx="920">
                  <c:v>16.1558161133567</c:v>
                </c:pt>
                <c:pt idx="921">
                  <c:v>27.620744374970698</c:v>
                </c:pt>
                <c:pt idx="922">
                  <c:v>25.063661155528099</c:v>
                </c:pt>
                <c:pt idx="923">
                  <c:v>28.897894324040202</c:v>
                </c:pt>
                <c:pt idx="924">
                  <c:v>23.642566716354199</c:v>
                </c:pt>
                <c:pt idx="925">
                  <c:v>18.114286695479802</c:v>
                </c:pt>
                <c:pt idx="926">
                  <c:v>26.566480225867799</c:v>
                </c:pt>
                <c:pt idx="927">
                  <c:v>36.009666439886303</c:v>
                </c:pt>
                <c:pt idx="928">
                  <c:v>16.723377220121201</c:v>
                </c:pt>
                <c:pt idx="929">
                  <c:v>27.624979566118</c:v>
                </c:pt>
                <c:pt idx="930">
                  <c:v>23.4648622580373</c:v>
                </c:pt>
                <c:pt idx="931">
                  <c:v>17.1684599278117</c:v>
                </c:pt>
                <c:pt idx="932">
                  <c:v>26.4517674402721</c:v>
                </c:pt>
                <c:pt idx="933">
                  <c:v>22.4753478053881</c:v>
                </c:pt>
                <c:pt idx="934">
                  <c:v>33.071189681424897</c:v>
                </c:pt>
                <c:pt idx="935">
                  <c:v>21.860539756546</c:v>
                </c:pt>
                <c:pt idx="936">
                  <c:v>29.171243582619802</c:v>
                </c:pt>
                <c:pt idx="937">
                  <c:v>24.2830334990091</c:v>
                </c:pt>
                <c:pt idx="938">
                  <c:v>27.3831653995869</c:v>
                </c:pt>
                <c:pt idx="939">
                  <c:v>22.1013431042729</c:v>
                </c:pt>
                <c:pt idx="940">
                  <c:v>22.303805133063399</c:v>
                </c:pt>
                <c:pt idx="941">
                  <c:v>21.9646482830575</c:v>
                </c:pt>
                <c:pt idx="942">
                  <c:v>23.744000879813299</c:v>
                </c:pt>
                <c:pt idx="943">
                  <c:v>24.3713268207879</c:v>
                </c:pt>
                <c:pt idx="944">
                  <c:v>31.182841755454199</c:v>
                </c:pt>
                <c:pt idx="945">
                  <c:v>30.873491437217702</c:v>
                </c:pt>
                <c:pt idx="946">
                  <c:v>25.342239548044802</c:v>
                </c:pt>
                <c:pt idx="947">
                  <c:v>19.926330814932601</c:v>
                </c:pt>
                <c:pt idx="948">
                  <c:v>20.735817737583201</c:v>
                </c:pt>
                <c:pt idx="949">
                  <c:v>33.116706358757099</c:v>
                </c:pt>
                <c:pt idx="950">
                  <c:v>26.810778627334599</c:v>
                </c:pt>
                <c:pt idx="951">
                  <c:v>22.040793505051901</c:v>
                </c:pt>
                <c:pt idx="952">
                  <c:v>25.745148905278398</c:v>
                </c:pt>
                <c:pt idx="953">
                  <c:v>33.363117655582599</c:v>
                </c:pt>
                <c:pt idx="954">
                  <c:v>25.6566775857744</c:v>
                </c:pt>
                <c:pt idx="955">
                  <c:v>20.845575741301602</c:v>
                </c:pt>
                <c:pt idx="956">
                  <c:v>14.306084976187099</c:v>
                </c:pt>
                <c:pt idx="957">
                  <c:v>27.746956107389799</c:v>
                </c:pt>
                <c:pt idx="958">
                  <c:v>28.224895518266798</c:v>
                </c:pt>
                <c:pt idx="959">
                  <c:v>25.899341283235898</c:v>
                </c:pt>
                <c:pt idx="960">
                  <c:v>20.692248845201</c:v>
                </c:pt>
                <c:pt idx="961">
                  <c:v>18.350086362322799</c:v>
                </c:pt>
                <c:pt idx="962">
                  <c:v>23.522967621627</c:v>
                </c:pt>
                <c:pt idx="963">
                  <c:v>19.7621809920145</c:v>
                </c:pt>
                <c:pt idx="964">
                  <c:v>19.967596561244399</c:v>
                </c:pt>
                <c:pt idx="965">
                  <c:v>25.499553306977401</c:v>
                </c:pt>
                <c:pt idx="966">
                  <c:v>26.534023145895699</c:v>
                </c:pt>
                <c:pt idx="967">
                  <c:v>19.706270563613899</c:v>
                </c:pt>
                <c:pt idx="968">
                  <c:v>17.950840632649001</c:v>
                </c:pt>
                <c:pt idx="969">
                  <c:v>28.645438451533199</c:v>
                </c:pt>
                <c:pt idx="970">
                  <c:v>23.674923743770801</c:v>
                </c:pt>
                <c:pt idx="971">
                  <c:v>20.004247516308499</c:v>
                </c:pt>
                <c:pt idx="972">
                  <c:v>29.040727011247899</c:v>
                </c:pt>
                <c:pt idx="973">
                  <c:v>24.6461928367337</c:v>
                </c:pt>
                <c:pt idx="974">
                  <c:v>27.542223947948401</c:v>
                </c:pt>
                <c:pt idx="975">
                  <c:v>20.169116085805999</c:v>
                </c:pt>
                <c:pt idx="976">
                  <c:v>24.470135870441901</c:v>
                </c:pt>
                <c:pt idx="977">
                  <c:v>31.141475248334299</c:v>
                </c:pt>
                <c:pt idx="978">
                  <c:v>19.994209726595699</c:v>
                </c:pt>
                <c:pt idx="979">
                  <c:v>20.466553379792298</c:v>
                </c:pt>
                <c:pt idx="980">
                  <c:v>25.938978347960699</c:v>
                </c:pt>
                <c:pt idx="981">
                  <c:v>26.1741107312168</c:v>
                </c:pt>
                <c:pt idx="982">
                  <c:v>25.648584163598802</c:v>
                </c:pt>
                <c:pt idx="983">
                  <c:v>16.893609751483499</c:v>
                </c:pt>
                <c:pt idx="984">
                  <c:v>19.8796900326825</c:v>
                </c:pt>
                <c:pt idx="985">
                  <c:v>24.739096683913999</c:v>
                </c:pt>
                <c:pt idx="986">
                  <c:v>18.264929826793502</c:v>
                </c:pt>
                <c:pt idx="987">
                  <c:v>27.012196761927601</c:v>
                </c:pt>
                <c:pt idx="988">
                  <c:v>25.368198186960399</c:v>
                </c:pt>
                <c:pt idx="989">
                  <c:v>21.9980784129529</c:v>
                </c:pt>
                <c:pt idx="990">
                  <c:v>20.306697305107999</c:v>
                </c:pt>
                <c:pt idx="991">
                  <c:v>22.807278156445001</c:v>
                </c:pt>
                <c:pt idx="992">
                  <c:v>20.6575216453374</c:v>
                </c:pt>
                <c:pt idx="993">
                  <c:v>17.8357208325192</c:v>
                </c:pt>
                <c:pt idx="994">
                  <c:v>16.292819589834401</c:v>
                </c:pt>
                <c:pt idx="995">
                  <c:v>24.406249535874402</c:v>
                </c:pt>
                <c:pt idx="996">
                  <c:v>25.553871680394799</c:v>
                </c:pt>
                <c:pt idx="997">
                  <c:v>20.758779060311898</c:v>
                </c:pt>
                <c:pt idx="998">
                  <c:v>31.705488651342002</c:v>
                </c:pt>
                <c:pt idx="999">
                  <c:v>17.720613219885301</c:v>
                </c:pt>
                <c:pt idx="1000">
                  <c:v>19.954405437205398</c:v>
                </c:pt>
                <c:pt idx="1001">
                  <c:v>22.884275145163599</c:v>
                </c:pt>
                <c:pt idx="1002">
                  <c:v>16.9479776696808</c:v>
                </c:pt>
                <c:pt idx="1003">
                  <c:v>28.750298306107702</c:v>
                </c:pt>
                <c:pt idx="1004">
                  <c:v>26.5177928091959</c:v>
                </c:pt>
                <c:pt idx="1005">
                  <c:v>20.517676621507601</c:v>
                </c:pt>
                <c:pt idx="1006">
                  <c:v>18.805874343622001</c:v>
                </c:pt>
                <c:pt idx="1007">
                  <c:v>16.1828962411651</c:v>
                </c:pt>
                <c:pt idx="1008">
                  <c:v>15.296788951320201</c:v>
                </c:pt>
                <c:pt idx="1009">
                  <c:v>19.714775462166401</c:v>
                </c:pt>
                <c:pt idx="1010">
                  <c:v>24.160769543407199</c:v>
                </c:pt>
                <c:pt idx="1011">
                  <c:v>14.1722871828623</c:v>
                </c:pt>
                <c:pt idx="1012">
                  <c:v>18.924888557285499</c:v>
                </c:pt>
                <c:pt idx="1013">
                  <c:v>13.8618354085633</c:v>
                </c:pt>
                <c:pt idx="1014">
                  <c:v>15.227970045361801</c:v>
                </c:pt>
                <c:pt idx="1015">
                  <c:v>28.925647973670401</c:v>
                </c:pt>
                <c:pt idx="1016">
                  <c:v>18.782179171233199</c:v>
                </c:pt>
                <c:pt idx="1017">
                  <c:v>21.894705001516598</c:v>
                </c:pt>
                <c:pt idx="1018">
                  <c:v>27.080422816915402</c:v>
                </c:pt>
                <c:pt idx="1019">
                  <c:v>26.6164992762391</c:v>
                </c:pt>
                <c:pt idx="1020">
                  <c:v>21.7737291833336</c:v>
                </c:pt>
                <c:pt idx="1021">
                  <c:v>17.0804523665341</c:v>
                </c:pt>
                <c:pt idx="1022">
                  <c:v>18.7127598736447</c:v>
                </c:pt>
                <c:pt idx="1023">
                  <c:v>26.290191288764699</c:v>
                </c:pt>
                <c:pt idx="1024">
                  <c:v>19.101383171953501</c:v>
                </c:pt>
                <c:pt idx="1025">
                  <c:v>15.435338948717099</c:v>
                </c:pt>
                <c:pt idx="1026">
                  <c:v>27.353554763200599</c:v>
                </c:pt>
                <c:pt idx="1027">
                  <c:v>22.837198487190999</c:v>
                </c:pt>
                <c:pt idx="1028">
                  <c:v>18.666546648935899</c:v>
                </c:pt>
                <c:pt idx="1029">
                  <c:v>20.773642837610101</c:v>
                </c:pt>
                <c:pt idx="1030">
                  <c:v>22.3634443635795</c:v>
                </c:pt>
                <c:pt idx="1031">
                  <c:v>16.2770717951549</c:v>
                </c:pt>
                <c:pt idx="1032">
                  <c:v>20.221008442759299</c:v>
                </c:pt>
                <c:pt idx="1033">
                  <c:v>21.743513422785799</c:v>
                </c:pt>
                <c:pt idx="1034">
                  <c:v>15.212714087754501</c:v>
                </c:pt>
                <c:pt idx="1035">
                  <c:v>18.8619408768593</c:v>
                </c:pt>
                <c:pt idx="1036">
                  <c:v>22.791562463847399</c:v>
                </c:pt>
                <c:pt idx="1037">
                  <c:v>15.2232837565865</c:v>
                </c:pt>
                <c:pt idx="1038">
                  <c:v>15.303324574904501</c:v>
                </c:pt>
                <c:pt idx="1039">
                  <c:v>18.081081888284</c:v>
                </c:pt>
                <c:pt idx="1040">
                  <c:v>21.591267166373498</c:v>
                </c:pt>
                <c:pt idx="1041">
                  <c:v>19.9748423125275</c:v>
                </c:pt>
                <c:pt idx="1042">
                  <c:v>17.7949422284928</c:v>
                </c:pt>
                <c:pt idx="1043">
                  <c:v>24.9487634897521</c:v>
                </c:pt>
                <c:pt idx="1044">
                  <c:v>23.6469840695095</c:v>
                </c:pt>
                <c:pt idx="1045">
                  <c:v>19.800637057837498</c:v>
                </c:pt>
                <c:pt idx="1046">
                  <c:v>16.1229535595294</c:v>
                </c:pt>
                <c:pt idx="1047">
                  <c:v>24.275244948799799</c:v>
                </c:pt>
                <c:pt idx="1048">
                  <c:v>16.0561842705774</c:v>
                </c:pt>
                <c:pt idx="1049">
                  <c:v>16.266818554808999</c:v>
                </c:pt>
                <c:pt idx="1050">
                  <c:v>22.718105956094899</c:v>
                </c:pt>
                <c:pt idx="1051">
                  <c:v>23.937426875646601</c:v>
                </c:pt>
                <c:pt idx="1052">
                  <c:v>14.071142081095401</c:v>
                </c:pt>
                <c:pt idx="1053">
                  <c:v>18.134592112151999</c:v>
                </c:pt>
                <c:pt idx="1054">
                  <c:v>25.931939275893399</c:v>
                </c:pt>
                <c:pt idx="1055">
                  <c:v>16.047239749441999</c:v>
                </c:pt>
                <c:pt idx="1056">
                  <c:v>32.239695808128197</c:v>
                </c:pt>
                <c:pt idx="1057">
                  <c:v>15.162254221920399</c:v>
                </c:pt>
                <c:pt idx="1058">
                  <c:v>22.933124916941502</c:v>
                </c:pt>
                <c:pt idx="1059">
                  <c:v>18.7798673560285</c:v>
                </c:pt>
                <c:pt idx="1060">
                  <c:v>19.614671171093299</c:v>
                </c:pt>
                <c:pt idx="1061">
                  <c:v>16.900396665219901</c:v>
                </c:pt>
                <c:pt idx="1062">
                  <c:v>22.782412196099799</c:v>
                </c:pt>
                <c:pt idx="1063">
                  <c:v>23.757056781575699</c:v>
                </c:pt>
                <c:pt idx="1064">
                  <c:v>20.545217871176899</c:v>
                </c:pt>
                <c:pt idx="1065">
                  <c:v>19.180039408711199</c:v>
                </c:pt>
                <c:pt idx="1066">
                  <c:v>15.268551414438299</c:v>
                </c:pt>
                <c:pt idx="1067">
                  <c:v>21.666242543441101</c:v>
                </c:pt>
                <c:pt idx="1068">
                  <c:v>19.926560555233198</c:v>
                </c:pt>
                <c:pt idx="1069">
                  <c:v>18.6873174922126</c:v>
                </c:pt>
                <c:pt idx="1070">
                  <c:v>20.6991421113092</c:v>
                </c:pt>
                <c:pt idx="1071">
                  <c:v>23.211668005101799</c:v>
                </c:pt>
                <c:pt idx="1072">
                  <c:v>11.5286702011686</c:v>
                </c:pt>
                <c:pt idx="1073">
                  <c:v>27.4731607608357</c:v>
                </c:pt>
                <c:pt idx="1074">
                  <c:v>32.387026010784602</c:v>
                </c:pt>
                <c:pt idx="1075">
                  <c:v>17.734311828958599</c:v>
                </c:pt>
                <c:pt idx="1076">
                  <c:v>17.2149276897687</c:v>
                </c:pt>
                <c:pt idx="1077">
                  <c:v>16.990285372773499</c:v>
                </c:pt>
                <c:pt idx="1078">
                  <c:v>25.3570006310654</c:v>
                </c:pt>
                <c:pt idx="1079">
                  <c:v>26.309853431191801</c:v>
                </c:pt>
                <c:pt idx="1080">
                  <c:v>17.089901120971199</c:v>
                </c:pt>
                <c:pt idx="1081">
                  <c:v>17.4739060793144</c:v>
                </c:pt>
                <c:pt idx="1082">
                  <c:v>18.024374609418299</c:v>
                </c:pt>
                <c:pt idx="1083">
                  <c:v>18.919187062996699</c:v>
                </c:pt>
                <c:pt idx="1084">
                  <c:v>18.858569111166201</c:v>
                </c:pt>
                <c:pt idx="1085">
                  <c:v>21.4632314570744</c:v>
                </c:pt>
                <c:pt idx="1086">
                  <c:v>24.666168786340901</c:v>
                </c:pt>
                <c:pt idx="1087">
                  <c:v>30.425602672930999</c:v>
                </c:pt>
                <c:pt idx="1088">
                  <c:v>17.889978262878799</c:v>
                </c:pt>
                <c:pt idx="1089">
                  <c:v>22.5968639905395</c:v>
                </c:pt>
                <c:pt idx="1090">
                  <c:v>19.122523208636501</c:v>
                </c:pt>
                <c:pt idx="1091">
                  <c:v>23.674427685443401</c:v>
                </c:pt>
                <c:pt idx="1092">
                  <c:v>19.997080673632698</c:v>
                </c:pt>
                <c:pt idx="1093">
                  <c:v>23.973926051303799</c:v>
                </c:pt>
                <c:pt idx="1094">
                  <c:v>28.0627293979611</c:v>
                </c:pt>
                <c:pt idx="1095">
                  <c:v>19.6417714737048</c:v>
                </c:pt>
                <c:pt idx="1096">
                  <c:v>23.900140868708601</c:v>
                </c:pt>
                <c:pt idx="1097">
                  <c:v>20.114382836567501</c:v>
                </c:pt>
                <c:pt idx="1098">
                  <c:v>37.903311162967697</c:v>
                </c:pt>
                <c:pt idx="1099">
                  <c:v>45.109658188171899</c:v>
                </c:pt>
                <c:pt idx="1100">
                  <c:v>44.103012241685001</c:v>
                </c:pt>
                <c:pt idx="1101">
                  <c:v>38.168908630682402</c:v>
                </c:pt>
                <c:pt idx="1102">
                  <c:v>37.829575320329603</c:v>
                </c:pt>
                <c:pt idx="1103">
                  <c:v>41.113818437160297</c:v>
                </c:pt>
                <c:pt idx="1104">
                  <c:v>39.812977979018697</c:v>
                </c:pt>
                <c:pt idx="1105">
                  <c:v>40.792636307678997</c:v>
                </c:pt>
                <c:pt idx="1106">
                  <c:v>33.591826188031597</c:v>
                </c:pt>
                <c:pt idx="1107">
                  <c:v>28.372664842786101</c:v>
                </c:pt>
                <c:pt idx="1108">
                  <c:v>25.6926060939346</c:v>
                </c:pt>
                <c:pt idx="1109">
                  <c:v>37.242573930249399</c:v>
                </c:pt>
                <c:pt idx="1110">
                  <c:v>34.805783423396399</c:v>
                </c:pt>
                <c:pt idx="1111">
                  <c:v>39.210121124360803</c:v>
                </c:pt>
                <c:pt idx="1112">
                  <c:v>26.515278315547</c:v>
                </c:pt>
                <c:pt idx="1113">
                  <c:v>24.0895097222168</c:v>
                </c:pt>
                <c:pt idx="1114">
                  <c:v>25.8846398808845</c:v>
                </c:pt>
                <c:pt idx="1115">
                  <c:v>28.8492114597247</c:v>
                </c:pt>
                <c:pt idx="1116">
                  <c:v>41.691291191525899</c:v>
                </c:pt>
                <c:pt idx="1117">
                  <c:v>29.466038041106501</c:v>
                </c:pt>
                <c:pt idx="1118">
                  <c:v>24.772837951100001</c:v>
                </c:pt>
                <c:pt idx="1119">
                  <c:v>28.455206139954299</c:v>
                </c:pt>
                <c:pt idx="1120">
                  <c:v>38.755154156149203</c:v>
                </c:pt>
                <c:pt idx="1121">
                  <c:v>28.6574280110103</c:v>
                </c:pt>
                <c:pt idx="1122">
                  <c:v>35.3975328368671</c:v>
                </c:pt>
                <c:pt idx="1123">
                  <c:v>27.412873382472</c:v>
                </c:pt>
                <c:pt idx="1124">
                  <c:v>39.174810016963299</c:v>
                </c:pt>
                <c:pt idx="1125">
                  <c:v>30.732438248095001</c:v>
                </c:pt>
                <c:pt idx="1126">
                  <c:v>24.8936257491902</c:v>
                </c:pt>
                <c:pt idx="1127">
                  <c:v>42.149486978642798</c:v>
                </c:pt>
                <c:pt idx="1128">
                  <c:v>32.322523890705398</c:v>
                </c:pt>
                <c:pt idx="1129">
                  <c:v>24.920687941416499</c:v>
                </c:pt>
                <c:pt idx="1130">
                  <c:v>31.437364808977801</c:v>
                </c:pt>
                <c:pt idx="1131">
                  <c:v>32.846316398950499</c:v>
                </c:pt>
                <c:pt idx="1132">
                  <c:v>34.309293709647001</c:v>
                </c:pt>
                <c:pt idx="1133">
                  <c:v>26.833050962932901</c:v>
                </c:pt>
                <c:pt idx="1134">
                  <c:v>23.670482419915398</c:v>
                </c:pt>
                <c:pt idx="1135">
                  <c:v>33.346453754798802</c:v>
                </c:pt>
                <c:pt idx="1136">
                  <c:v>28.554875648284298</c:v>
                </c:pt>
                <c:pt idx="1137">
                  <c:v>35.0654610239108</c:v>
                </c:pt>
                <c:pt idx="1138">
                  <c:v>27.049233822468501</c:v>
                </c:pt>
                <c:pt idx="1139">
                  <c:v>20.073018264081899</c:v>
                </c:pt>
                <c:pt idx="1140">
                  <c:v>27.589876696545399</c:v>
                </c:pt>
                <c:pt idx="1141">
                  <c:v>28.9442805653328</c:v>
                </c:pt>
                <c:pt idx="1142">
                  <c:v>26.745624102023299</c:v>
                </c:pt>
                <c:pt idx="1143">
                  <c:v>30.383522239313301</c:v>
                </c:pt>
                <c:pt idx="1144">
                  <c:v>17.061298147899802</c:v>
                </c:pt>
                <c:pt idx="1145">
                  <c:v>35.264116258017502</c:v>
                </c:pt>
                <c:pt idx="1146">
                  <c:v>39.245997467567001</c:v>
                </c:pt>
                <c:pt idx="1147">
                  <c:v>27.644392590637899</c:v>
                </c:pt>
                <c:pt idx="1148">
                  <c:v>18.9662473442643</c:v>
                </c:pt>
                <c:pt idx="1149">
                  <c:v>21.735443478940599</c:v>
                </c:pt>
                <c:pt idx="1150">
                  <c:v>30.304259074028</c:v>
                </c:pt>
                <c:pt idx="1151">
                  <c:v>27.495277992571001</c:v>
                </c:pt>
                <c:pt idx="1152">
                  <c:v>26.788916556572399</c:v>
                </c:pt>
                <c:pt idx="1153">
                  <c:v>33.241112427339402</c:v>
                </c:pt>
                <c:pt idx="1154">
                  <c:v>14.2998553909037</c:v>
                </c:pt>
                <c:pt idx="1155">
                  <c:v>24.4321606001389</c:v>
                </c:pt>
                <c:pt idx="1156">
                  <c:v>33.611757399654003</c:v>
                </c:pt>
                <c:pt idx="1157">
                  <c:v>25.7116515079789</c:v>
                </c:pt>
                <c:pt idx="1158">
                  <c:v>29.6076392286495</c:v>
                </c:pt>
                <c:pt idx="1159">
                  <c:v>27.5921298865685</c:v>
                </c:pt>
                <c:pt idx="1160">
                  <c:v>28.680542268752699</c:v>
                </c:pt>
                <c:pt idx="1161">
                  <c:v>24.664245475588</c:v>
                </c:pt>
                <c:pt idx="1162">
                  <c:v>16.821848469267799</c:v>
                </c:pt>
                <c:pt idx="1163">
                  <c:v>25.557681732031</c:v>
                </c:pt>
                <c:pt idx="1164">
                  <c:v>21.776442263886299</c:v>
                </c:pt>
                <c:pt idx="1165">
                  <c:v>23.982446420534799</c:v>
                </c:pt>
                <c:pt idx="1166">
                  <c:v>37.747005322141703</c:v>
                </c:pt>
                <c:pt idx="1167">
                  <c:v>33.399815500050003</c:v>
                </c:pt>
                <c:pt idx="1168">
                  <c:v>21.9956971685193</c:v>
                </c:pt>
                <c:pt idx="1169">
                  <c:v>31.083838652845099</c:v>
                </c:pt>
                <c:pt idx="1170">
                  <c:v>25.580583839564198</c:v>
                </c:pt>
                <c:pt idx="1171">
                  <c:v>28.862598118976699</c:v>
                </c:pt>
                <c:pt idx="1172">
                  <c:v>30.377013353707301</c:v>
                </c:pt>
                <c:pt idx="1173">
                  <c:v>28.636153293062101</c:v>
                </c:pt>
                <c:pt idx="1174">
                  <c:v>23.967652695121402</c:v>
                </c:pt>
                <c:pt idx="1175">
                  <c:v>33.018737557355003</c:v>
                </c:pt>
                <c:pt idx="1176">
                  <c:v>19.3313136613287</c:v>
                </c:pt>
                <c:pt idx="1177">
                  <c:v>29.384912058788998</c:v>
                </c:pt>
                <c:pt idx="1178">
                  <c:v>13.6827741211817</c:v>
                </c:pt>
                <c:pt idx="1179">
                  <c:v>29.444525721120002</c:v>
                </c:pt>
                <c:pt idx="1180">
                  <c:v>24.605012399147501</c:v>
                </c:pt>
                <c:pt idx="1181">
                  <c:v>24.744427309972298</c:v>
                </c:pt>
                <c:pt idx="1182">
                  <c:v>25.805471878630001</c:v>
                </c:pt>
                <c:pt idx="1183">
                  <c:v>20.6383687090953</c:v>
                </c:pt>
                <c:pt idx="1184">
                  <c:v>12.247575619468099</c:v>
                </c:pt>
                <c:pt idx="1185">
                  <c:v>29.801210923301301</c:v>
                </c:pt>
                <c:pt idx="1186">
                  <c:v>22.7608193375135</c:v>
                </c:pt>
                <c:pt idx="1187">
                  <c:v>37.6039004246772</c:v>
                </c:pt>
                <c:pt idx="1188">
                  <c:v>29.877885247966201</c:v>
                </c:pt>
                <c:pt idx="1189">
                  <c:v>15.3194535059601</c:v>
                </c:pt>
                <c:pt idx="1190">
                  <c:v>21.984387878369301</c:v>
                </c:pt>
                <c:pt idx="1191">
                  <c:v>26.692395138495598</c:v>
                </c:pt>
                <c:pt idx="1192">
                  <c:v>27.0202126699436</c:v>
                </c:pt>
                <c:pt idx="1193">
                  <c:v>29.6522856084901</c:v>
                </c:pt>
                <c:pt idx="1194">
                  <c:v>28.769161064521501</c:v>
                </c:pt>
                <c:pt idx="1195">
                  <c:v>27.9565826308087</c:v>
                </c:pt>
                <c:pt idx="1196">
                  <c:v>33.225440453123902</c:v>
                </c:pt>
                <c:pt idx="1197">
                  <c:v>34.297802775071098</c:v>
                </c:pt>
                <c:pt idx="1198">
                  <c:v>29.433543504914901</c:v>
                </c:pt>
                <c:pt idx="1199">
                  <c:v>23.386806613085099</c:v>
                </c:pt>
                <c:pt idx="1200">
                  <c:v>33.303337262447798</c:v>
                </c:pt>
                <c:pt idx="1201">
                  <c:v>18.272801115416399</c:v>
                </c:pt>
                <c:pt idx="1202">
                  <c:v>17.927779469410002</c:v>
                </c:pt>
                <c:pt idx="1203">
                  <c:v>24.996714606838001</c:v>
                </c:pt>
                <c:pt idx="1204">
                  <c:v>13.3785789112089</c:v>
                </c:pt>
                <c:pt idx="1205">
                  <c:v>23.059744354965801</c:v>
                </c:pt>
                <c:pt idx="1206">
                  <c:v>25.5834922960935</c:v>
                </c:pt>
                <c:pt idx="1207">
                  <c:v>23.744662377360299</c:v>
                </c:pt>
                <c:pt idx="1208">
                  <c:v>18.949329619104599</c:v>
                </c:pt>
                <c:pt idx="1209">
                  <c:v>37.955800529774898</c:v>
                </c:pt>
                <c:pt idx="1210">
                  <c:v>21.012415413472599</c:v>
                </c:pt>
                <c:pt idx="1211">
                  <c:v>20.940558666290201</c:v>
                </c:pt>
                <c:pt idx="1212">
                  <c:v>24.520138342320902</c:v>
                </c:pt>
                <c:pt idx="1213">
                  <c:v>20.073456229901598</c:v>
                </c:pt>
                <c:pt idx="1214">
                  <c:v>22.116254317805701</c:v>
                </c:pt>
                <c:pt idx="1215">
                  <c:v>25.948795203076902</c:v>
                </c:pt>
                <c:pt idx="1216">
                  <c:v>19.928733964617201</c:v>
                </c:pt>
                <c:pt idx="1217">
                  <c:v>21.071721318786</c:v>
                </c:pt>
                <c:pt idx="1218">
                  <c:v>29.7585723924958</c:v>
                </c:pt>
                <c:pt idx="1219">
                  <c:v>18.388841614116799</c:v>
                </c:pt>
                <c:pt idx="1220">
                  <c:v>29.845981679653502</c:v>
                </c:pt>
                <c:pt idx="1221">
                  <c:v>22.8244128319499</c:v>
                </c:pt>
                <c:pt idx="1222">
                  <c:v>22.814256276235501</c:v>
                </c:pt>
                <c:pt idx="1223">
                  <c:v>22.911751104014701</c:v>
                </c:pt>
                <c:pt idx="1224">
                  <c:v>24.813132400842399</c:v>
                </c:pt>
                <c:pt idx="1225">
                  <c:v>21.019397225940999</c:v>
                </c:pt>
                <c:pt idx="1226">
                  <c:v>28.558442258638301</c:v>
                </c:pt>
                <c:pt idx="1227">
                  <c:v>21.143679027326499</c:v>
                </c:pt>
                <c:pt idx="1228">
                  <c:v>31.543163558871399</c:v>
                </c:pt>
                <c:pt idx="1229">
                  <c:v>22.1125129115138</c:v>
                </c:pt>
                <c:pt idx="1230">
                  <c:v>20.254035001004802</c:v>
                </c:pt>
                <c:pt idx="1231">
                  <c:v>25.820927258493501</c:v>
                </c:pt>
                <c:pt idx="1232">
                  <c:v>22.834277873761</c:v>
                </c:pt>
                <c:pt idx="1233">
                  <c:v>26.5188230542615</c:v>
                </c:pt>
                <c:pt idx="1234">
                  <c:v>29.6605701332299</c:v>
                </c:pt>
                <c:pt idx="1235">
                  <c:v>21.161708018649701</c:v>
                </c:pt>
                <c:pt idx="1236">
                  <c:v>20.045917519431601</c:v>
                </c:pt>
                <c:pt idx="1237">
                  <c:v>30.810717988909602</c:v>
                </c:pt>
                <c:pt idx="1238">
                  <c:v>27.652643697534799</c:v>
                </c:pt>
                <c:pt idx="1239">
                  <c:v>24.784501038069401</c:v>
                </c:pt>
                <c:pt idx="1240">
                  <c:v>23.1955628286244</c:v>
                </c:pt>
                <c:pt idx="1241">
                  <c:v>25.7962262075444</c:v>
                </c:pt>
                <c:pt idx="1242">
                  <c:v>22.019458401356001</c:v>
                </c:pt>
                <c:pt idx="1243">
                  <c:v>20.0135963594558</c:v>
                </c:pt>
                <c:pt idx="1244">
                  <c:v>24.9223811792411</c:v>
                </c:pt>
                <c:pt idx="1245">
                  <c:v>44.115727879306199</c:v>
                </c:pt>
                <c:pt idx="1246">
                  <c:v>17.2311743847158</c:v>
                </c:pt>
                <c:pt idx="1247">
                  <c:v>20.929697258772901</c:v>
                </c:pt>
                <c:pt idx="1248">
                  <c:v>21.275681348359001</c:v>
                </c:pt>
                <c:pt idx="1249">
                  <c:v>29.707113232859999</c:v>
                </c:pt>
                <c:pt idx="1250">
                  <c:v>21.059418315665202</c:v>
                </c:pt>
                <c:pt idx="1251">
                  <c:v>22.999065433867099</c:v>
                </c:pt>
                <c:pt idx="1252">
                  <c:v>25.664873360509699</c:v>
                </c:pt>
                <c:pt idx="1253">
                  <c:v>36.149366723832102</c:v>
                </c:pt>
                <c:pt idx="1254">
                  <c:v>32.152202435967197</c:v>
                </c:pt>
                <c:pt idx="1255">
                  <c:v>14.460416827824201</c:v>
                </c:pt>
                <c:pt idx="1256">
                  <c:v>21.805059844623301</c:v>
                </c:pt>
                <c:pt idx="1257">
                  <c:v>22.929347959536798</c:v>
                </c:pt>
                <c:pt idx="1258">
                  <c:v>27.406804296159599</c:v>
                </c:pt>
                <c:pt idx="1259">
                  <c:v>30.568388359749701</c:v>
                </c:pt>
                <c:pt idx="1260">
                  <c:v>25.1634004811465</c:v>
                </c:pt>
                <c:pt idx="1261">
                  <c:v>22.9596082553964</c:v>
                </c:pt>
                <c:pt idx="1262">
                  <c:v>19.9826490521056</c:v>
                </c:pt>
                <c:pt idx="1263">
                  <c:v>26.6521524210949</c:v>
                </c:pt>
                <c:pt idx="1264">
                  <c:v>22.7930617222741</c:v>
                </c:pt>
                <c:pt idx="1265">
                  <c:v>31.530013337549299</c:v>
                </c:pt>
                <c:pt idx="1266">
                  <c:v>22.835156786706602</c:v>
                </c:pt>
                <c:pt idx="1267">
                  <c:v>17.165705665635901</c:v>
                </c:pt>
                <c:pt idx="1268">
                  <c:v>21.439602039164001</c:v>
                </c:pt>
                <c:pt idx="1269">
                  <c:v>22.765713179298199</c:v>
                </c:pt>
                <c:pt idx="1270">
                  <c:v>22.184643642008101</c:v>
                </c:pt>
                <c:pt idx="1271">
                  <c:v>30.731415048770401</c:v>
                </c:pt>
                <c:pt idx="1272">
                  <c:v>30.3529914338061</c:v>
                </c:pt>
                <c:pt idx="1273">
                  <c:v>21.080805857763899</c:v>
                </c:pt>
                <c:pt idx="1274">
                  <c:v>27.716045250860201</c:v>
                </c:pt>
                <c:pt idx="1275">
                  <c:v>23.890903261359099</c:v>
                </c:pt>
                <c:pt idx="1276">
                  <c:v>21.208167069416099</c:v>
                </c:pt>
                <c:pt idx="1277">
                  <c:v>23.266458795944999</c:v>
                </c:pt>
                <c:pt idx="1278">
                  <c:v>19.973499104018199</c:v>
                </c:pt>
                <c:pt idx="1279">
                  <c:v>26.391861261466001</c:v>
                </c:pt>
                <c:pt idx="1280">
                  <c:v>13.403443706424699</c:v>
                </c:pt>
                <c:pt idx="1281">
                  <c:v>23.9970212546902</c:v>
                </c:pt>
                <c:pt idx="1282">
                  <c:v>32.580621285644803</c:v>
                </c:pt>
                <c:pt idx="1283">
                  <c:v>25.519602562594901</c:v>
                </c:pt>
                <c:pt idx="1284">
                  <c:v>19.288118618987799</c:v>
                </c:pt>
                <c:pt idx="1285">
                  <c:v>19.169663928890401</c:v>
                </c:pt>
                <c:pt idx="1286">
                  <c:v>33.5166523750284</c:v>
                </c:pt>
                <c:pt idx="1287">
                  <c:v>24.041565237023399</c:v>
                </c:pt>
                <c:pt idx="1288">
                  <c:v>16.379295535592199</c:v>
                </c:pt>
                <c:pt idx="1289">
                  <c:v>26.816866151984598</c:v>
                </c:pt>
                <c:pt idx="1290">
                  <c:v>26.8164438343995</c:v>
                </c:pt>
                <c:pt idx="1291">
                  <c:v>33.2458113063186</c:v>
                </c:pt>
                <c:pt idx="1292">
                  <c:v>25.282932513380501</c:v>
                </c:pt>
                <c:pt idx="1293">
                  <c:v>15.4655259284694</c:v>
                </c:pt>
                <c:pt idx="1294">
                  <c:v>25.837703906106</c:v>
                </c:pt>
                <c:pt idx="1295">
                  <c:v>19.989141886192598</c:v>
                </c:pt>
                <c:pt idx="1296">
                  <c:v>24.842214569572899</c:v>
                </c:pt>
                <c:pt idx="1297">
                  <c:v>21.091663971280202</c:v>
                </c:pt>
                <c:pt idx="1298">
                  <c:v>29.365325478494501</c:v>
                </c:pt>
                <c:pt idx="1299">
                  <c:v>26.655808813088399</c:v>
                </c:pt>
                <c:pt idx="1300">
                  <c:v>27.463088926431901</c:v>
                </c:pt>
                <c:pt idx="1301">
                  <c:v>18.350031359286199</c:v>
                </c:pt>
                <c:pt idx="1302">
                  <c:v>21.059922612856401</c:v>
                </c:pt>
                <c:pt idx="1303">
                  <c:v>19.8956235533818</c:v>
                </c:pt>
                <c:pt idx="1304">
                  <c:v>22.267172886897999</c:v>
                </c:pt>
                <c:pt idx="1305">
                  <c:v>18.033000885732299</c:v>
                </c:pt>
                <c:pt idx="1306">
                  <c:v>24.017640702813701</c:v>
                </c:pt>
                <c:pt idx="1307">
                  <c:v>22.038869477053002</c:v>
                </c:pt>
                <c:pt idx="1308">
                  <c:v>20.924280477265999</c:v>
                </c:pt>
                <c:pt idx="1309">
                  <c:v>18.005117667504699</c:v>
                </c:pt>
                <c:pt idx="1310">
                  <c:v>14.4100241486987</c:v>
                </c:pt>
                <c:pt idx="1311">
                  <c:v>27.947237477758101</c:v>
                </c:pt>
                <c:pt idx="1312">
                  <c:v>32.681247030012003</c:v>
                </c:pt>
                <c:pt idx="1313">
                  <c:v>17.8809632740826</c:v>
                </c:pt>
                <c:pt idx="1314">
                  <c:v>21.8851666471462</c:v>
                </c:pt>
                <c:pt idx="1315">
                  <c:v>20.9114729449017</c:v>
                </c:pt>
                <c:pt idx="1316">
                  <c:v>13.4359220217491</c:v>
                </c:pt>
                <c:pt idx="1317">
                  <c:v>21.897334759162899</c:v>
                </c:pt>
                <c:pt idx="1318">
                  <c:v>25.6890654673137</c:v>
                </c:pt>
                <c:pt idx="1319">
                  <c:v>24.574012469835498</c:v>
                </c:pt>
                <c:pt idx="1320">
                  <c:v>20.9067626185936</c:v>
                </c:pt>
                <c:pt idx="1321">
                  <c:v>24.9426357871553</c:v>
                </c:pt>
                <c:pt idx="1322">
                  <c:v>26.650932971817699</c:v>
                </c:pt>
                <c:pt idx="1323">
                  <c:v>24.832704486152299</c:v>
                </c:pt>
                <c:pt idx="1324">
                  <c:v>15.206652900734801</c:v>
                </c:pt>
                <c:pt idx="1325">
                  <c:v>24.834120456800001</c:v>
                </c:pt>
                <c:pt idx="1326">
                  <c:v>27.700239966837799</c:v>
                </c:pt>
                <c:pt idx="1327">
                  <c:v>33.419576979764599</c:v>
                </c:pt>
                <c:pt idx="1328">
                  <c:v>23.297392678918399</c:v>
                </c:pt>
                <c:pt idx="1329">
                  <c:v>21.000494503579599</c:v>
                </c:pt>
                <c:pt idx="1330">
                  <c:v>29.657878158066499</c:v>
                </c:pt>
                <c:pt idx="1331">
                  <c:v>19.2472834101813</c:v>
                </c:pt>
                <c:pt idx="1332">
                  <c:v>22.250360100557501</c:v>
                </c:pt>
                <c:pt idx="1333">
                  <c:v>22.9360700302366</c:v>
                </c:pt>
                <c:pt idx="1334">
                  <c:v>26.030620471105401</c:v>
                </c:pt>
                <c:pt idx="1335">
                  <c:v>24.755017643383301</c:v>
                </c:pt>
                <c:pt idx="1336">
                  <c:v>19.271847510937501</c:v>
                </c:pt>
                <c:pt idx="1337">
                  <c:v>24.810678309610601</c:v>
                </c:pt>
                <c:pt idx="1338">
                  <c:v>16.300043317103899</c:v>
                </c:pt>
                <c:pt idx="1339">
                  <c:v>19.087264599775501</c:v>
                </c:pt>
                <c:pt idx="1340">
                  <c:v>26.896385040875099</c:v>
                </c:pt>
                <c:pt idx="1341">
                  <c:v>27.887747807232699</c:v>
                </c:pt>
                <c:pt idx="1342">
                  <c:v>28.515479325737601</c:v>
                </c:pt>
                <c:pt idx="1343">
                  <c:v>25.600467132963701</c:v>
                </c:pt>
                <c:pt idx="1344">
                  <c:v>19.067609301600701</c:v>
                </c:pt>
                <c:pt idx="1345">
                  <c:v>14.5697925420664</c:v>
                </c:pt>
                <c:pt idx="1346">
                  <c:v>23.931084092552599</c:v>
                </c:pt>
                <c:pt idx="1347">
                  <c:v>29.579591143803501</c:v>
                </c:pt>
                <c:pt idx="1348">
                  <c:v>13.5382840714491</c:v>
                </c:pt>
                <c:pt idx="1349">
                  <c:v>28.398968365639899</c:v>
                </c:pt>
                <c:pt idx="1350">
                  <c:v>20.1378673944483</c:v>
                </c:pt>
                <c:pt idx="1351">
                  <c:v>29.5533353761024</c:v>
                </c:pt>
                <c:pt idx="1352">
                  <c:v>19.387971552931699</c:v>
                </c:pt>
                <c:pt idx="1353">
                  <c:v>18.028568044809798</c:v>
                </c:pt>
                <c:pt idx="1354">
                  <c:v>30.423084239487501</c:v>
                </c:pt>
                <c:pt idx="1355">
                  <c:v>24.873968983733999</c:v>
                </c:pt>
                <c:pt idx="1356">
                  <c:v>21.072337061530501</c:v>
                </c:pt>
                <c:pt idx="1357">
                  <c:v>19.247165249075</c:v>
                </c:pt>
                <c:pt idx="1358">
                  <c:v>13.3467549959097</c:v>
                </c:pt>
                <c:pt idx="1359">
                  <c:v>19.184327329712101</c:v>
                </c:pt>
                <c:pt idx="1360">
                  <c:v>32.475842878389102</c:v>
                </c:pt>
                <c:pt idx="1361">
                  <c:v>17.075751540485399</c:v>
                </c:pt>
                <c:pt idx="1362">
                  <c:v>21.068008968642999</c:v>
                </c:pt>
                <c:pt idx="1363">
                  <c:v>22.094322440233299</c:v>
                </c:pt>
                <c:pt idx="1364">
                  <c:v>20.3093344680243</c:v>
                </c:pt>
                <c:pt idx="1365">
                  <c:v>23.7395763014799</c:v>
                </c:pt>
                <c:pt idx="1366">
                  <c:v>20.167746792428101</c:v>
                </c:pt>
                <c:pt idx="1367">
                  <c:v>21.180498526853</c:v>
                </c:pt>
                <c:pt idx="1368">
                  <c:v>23.9079725052169</c:v>
                </c:pt>
                <c:pt idx="1369">
                  <c:v>22.0189735858071</c:v>
                </c:pt>
                <c:pt idx="1370">
                  <c:v>20.240458842879502</c:v>
                </c:pt>
                <c:pt idx="1371">
                  <c:v>18.0616905017467</c:v>
                </c:pt>
                <c:pt idx="1372">
                  <c:v>23.820925162537701</c:v>
                </c:pt>
                <c:pt idx="1373">
                  <c:v>19.424185051193401</c:v>
                </c:pt>
                <c:pt idx="1374">
                  <c:v>29.568835879279099</c:v>
                </c:pt>
                <c:pt idx="1375">
                  <c:v>19.997382841614002</c:v>
                </c:pt>
                <c:pt idx="1376">
                  <c:v>23.919543710541099</c:v>
                </c:pt>
                <c:pt idx="1377">
                  <c:v>15.254688048029699</c:v>
                </c:pt>
                <c:pt idx="1378">
                  <c:v>17.426852501370799</c:v>
                </c:pt>
                <c:pt idx="1379">
                  <c:v>17.339513762584701</c:v>
                </c:pt>
                <c:pt idx="1380">
                  <c:v>23.035325701367299</c:v>
                </c:pt>
                <c:pt idx="1381">
                  <c:v>21.070278208692201</c:v>
                </c:pt>
                <c:pt idx="1382">
                  <c:v>32.579954391540497</c:v>
                </c:pt>
                <c:pt idx="1383">
                  <c:v>24.990707644163699</c:v>
                </c:pt>
                <c:pt idx="1384">
                  <c:v>20.320026595495001</c:v>
                </c:pt>
                <c:pt idx="1385">
                  <c:v>20.205853927302499</c:v>
                </c:pt>
                <c:pt idx="1386">
                  <c:v>22.8977776333004</c:v>
                </c:pt>
                <c:pt idx="1387">
                  <c:v>12.561461282518501</c:v>
                </c:pt>
                <c:pt idx="1388">
                  <c:v>20.094881699119799</c:v>
                </c:pt>
                <c:pt idx="1389">
                  <c:v>21.012081903770099</c:v>
                </c:pt>
                <c:pt idx="1390">
                  <c:v>17.266238671311001</c:v>
                </c:pt>
                <c:pt idx="1391">
                  <c:v>22.1274367783382</c:v>
                </c:pt>
                <c:pt idx="1392">
                  <c:v>12.569232359401401</c:v>
                </c:pt>
                <c:pt idx="1393">
                  <c:v>7.6940292449677301</c:v>
                </c:pt>
                <c:pt idx="1394">
                  <c:v>17.142883019626598</c:v>
                </c:pt>
                <c:pt idx="1395">
                  <c:v>24.066552489775201</c:v>
                </c:pt>
                <c:pt idx="1396">
                  <c:v>16.2639949448495</c:v>
                </c:pt>
                <c:pt idx="1397">
                  <c:v>19.286066817205899</c:v>
                </c:pt>
                <c:pt idx="1398">
                  <c:v>13.4802427609257</c:v>
                </c:pt>
                <c:pt idx="1399">
                  <c:v>19.9978045461901</c:v>
                </c:pt>
                <c:pt idx="1400">
                  <c:v>23.158389617523198</c:v>
                </c:pt>
                <c:pt idx="1401">
                  <c:v>21.044266727501501</c:v>
                </c:pt>
                <c:pt idx="1402">
                  <c:v>19.1790330550485</c:v>
                </c:pt>
                <c:pt idx="1403">
                  <c:v>15.4368596171551</c:v>
                </c:pt>
                <c:pt idx="1404">
                  <c:v>29.639082696188201</c:v>
                </c:pt>
                <c:pt idx="1405">
                  <c:v>24.024961532723001</c:v>
                </c:pt>
                <c:pt idx="1406">
                  <c:v>13.4821867664387</c:v>
                </c:pt>
                <c:pt idx="1407">
                  <c:v>18.387298658837199</c:v>
                </c:pt>
                <c:pt idx="1408">
                  <c:v>19.2679028325723</c:v>
                </c:pt>
                <c:pt idx="1409">
                  <c:v>19.426383174346999</c:v>
                </c:pt>
                <c:pt idx="1410">
                  <c:v>12.512485350989399</c:v>
                </c:pt>
                <c:pt idx="1411">
                  <c:v>26.127198974614799</c:v>
                </c:pt>
                <c:pt idx="1412">
                  <c:v>14.4754569971699</c:v>
                </c:pt>
                <c:pt idx="1413">
                  <c:v>20.351469441938999</c:v>
                </c:pt>
                <c:pt idx="1414">
                  <c:v>17.475677782366301</c:v>
                </c:pt>
                <c:pt idx="1415">
                  <c:v>23.124573320482099</c:v>
                </c:pt>
                <c:pt idx="1416">
                  <c:v>19.342978039777599</c:v>
                </c:pt>
                <c:pt idx="1417">
                  <c:v>22.1090361566086</c:v>
                </c:pt>
                <c:pt idx="1418">
                  <c:v>25.095665723854101</c:v>
                </c:pt>
                <c:pt idx="1419">
                  <c:v>22.0906695271165</c:v>
                </c:pt>
                <c:pt idx="1420">
                  <c:v>23.1226419861495</c:v>
                </c:pt>
                <c:pt idx="1421">
                  <c:v>20.198174280104102</c:v>
                </c:pt>
                <c:pt idx="1422">
                  <c:v>25.1025707991977</c:v>
                </c:pt>
                <c:pt idx="1423">
                  <c:v>13.4356121093297</c:v>
                </c:pt>
                <c:pt idx="1424">
                  <c:v>21.312861726567899</c:v>
                </c:pt>
                <c:pt idx="1425">
                  <c:v>18.279871231839799</c:v>
                </c:pt>
                <c:pt idx="1426">
                  <c:v>19.252075838397701</c:v>
                </c:pt>
                <c:pt idx="1427">
                  <c:v>17.3765844605221</c:v>
                </c:pt>
                <c:pt idx="1428">
                  <c:v>16.458266937379499</c:v>
                </c:pt>
                <c:pt idx="1429">
                  <c:v>15.369576363175501</c:v>
                </c:pt>
                <c:pt idx="1430">
                  <c:v>17.370843498169499</c:v>
                </c:pt>
                <c:pt idx="1431">
                  <c:v>19.171756311974001</c:v>
                </c:pt>
                <c:pt idx="1432">
                  <c:v>18.457964530153301</c:v>
                </c:pt>
                <c:pt idx="1433">
                  <c:v>13.4827324103374</c:v>
                </c:pt>
                <c:pt idx="1434">
                  <c:v>14.4204272526925</c:v>
                </c:pt>
                <c:pt idx="1435">
                  <c:v>16.3385631271899</c:v>
                </c:pt>
                <c:pt idx="1436">
                  <c:v>14.436996453700401</c:v>
                </c:pt>
                <c:pt idx="1437">
                  <c:v>15.4535617510909</c:v>
                </c:pt>
                <c:pt idx="1438">
                  <c:v>14.4662341213042</c:v>
                </c:pt>
                <c:pt idx="1439">
                  <c:v>21.111122263739201</c:v>
                </c:pt>
                <c:pt idx="1440">
                  <c:v>23.190308790720302</c:v>
                </c:pt>
                <c:pt idx="1441">
                  <c:v>13.336798308682599</c:v>
                </c:pt>
                <c:pt idx="1442">
                  <c:v>10.5634573263156</c:v>
                </c:pt>
                <c:pt idx="1443">
                  <c:v>17.346049571381698</c:v>
                </c:pt>
                <c:pt idx="1444">
                  <c:v>8.5902389822567997</c:v>
                </c:pt>
                <c:pt idx="1445">
                  <c:v>23.1743068481431</c:v>
                </c:pt>
                <c:pt idx="1446">
                  <c:v>10.6586638276204</c:v>
                </c:pt>
                <c:pt idx="1447">
                  <c:v>16.465127794161301</c:v>
                </c:pt>
                <c:pt idx="1448">
                  <c:v>19.3313665138744</c:v>
                </c:pt>
                <c:pt idx="1449">
                  <c:v>18.369739307636198</c:v>
                </c:pt>
                <c:pt idx="1450">
                  <c:v>20.329703075034001</c:v>
                </c:pt>
                <c:pt idx="1451">
                  <c:v>17.317429423692101</c:v>
                </c:pt>
                <c:pt idx="1452">
                  <c:v>21.041778417477001</c:v>
                </c:pt>
                <c:pt idx="1453">
                  <c:v>20.314659536672501</c:v>
                </c:pt>
                <c:pt idx="1454">
                  <c:v>14.4247065187758</c:v>
                </c:pt>
                <c:pt idx="1455">
                  <c:v>16.362634084656701</c:v>
                </c:pt>
                <c:pt idx="1456">
                  <c:v>15.486472685542401</c:v>
                </c:pt>
                <c:pt idx="1457">
                  <c:v>20.314385416735</c:v>
                </c:pt>
                <c:pt idx="1458">
                  <c:v>25.092010430115899</c:v>
                </c:pt>
                <c:pt idx="1459">
                  <c:v>22.237907757240698</c:v>
                </c:pt>
                <c:pt idx="1460">
                  <c:v>19.392087266670501</c:v>
                </c:pt>
                <c:pt idx="1461">
                  <c:v>24.1080776328232</c:v>
                </c:pt>
                <c:pt idx="1462">
                  <c:v>15.2969113714242</c:v>
                </c:pt>
                <c:pt idx="1463">
                  <c:v>31.005477156001199</c:v>
                </c:pt>
                <c:pt idx="1464">
                  <c:v>21.0611583452913</c:v>
                </c:pt>
                <c:pt idx="1465">
                  <c:v>35.821596117547799</c:v>
                </c:pt>
                <c:pt idx="1466">
                  <c:v>30.760928475306699</c:v>
                </c:pt>
                <c:pt idx="1467">
                  <c:v>30.04859389728</c:v>
                </c:pt>
                <c:pt idx="1468">
                  <c:v>18.330954919659501</c:v>
                </c:pt>
                <c:pt idx="1469">
                  <c:v>19.333501829111</c:v>
                </c:pt>
                <c:pt idx="1470">
                  <c:v>26.028782309336499</c:v>
                </c:pt>
                <c:pt idx="1471">
                  <c:v>22.180230460954</c:v>
                </c:pt>
                <c:pt idx="1472">
                  <c:v>16.4516603435533</c:v>
                </c:pt>
                <c:pt idx="1473">
                  <c:v>23.1716543045756</c:v>
                </c:pt>
                <c:pt idx="1474">
                  <c:v>19.348259405327699</c:v>
                </c:pt>
                <c:pt idx="1475">
                  <c:v>27.139828231721498</c:v>
                </c:pt>
                <c:pt idx="1476">
                  <c:v>15.314943657605401</c:v>
                </c:pt>
                <c:pt idx="1477">
                  <c:v>20.371359946671699</c:v>
                </c:pt>
                <c:pt idx="1478">
                  <c:v>19.203655791797701</c:v>
                </c:pt>
                <c:pt idx="1479">
                  <c:v>21.450785432178598</c:v>
                </c:pt>
                <c:pt idx="1480">
                  <c:v>27.198696099239001</c:v>
                </c:pt>
                <c:pt idx="1481">
                  <c:v>22.197799314316399</c:v>
                </c:pt>
                <c:pt idx="1482">
                  <c:v>25.120861655684799</c:v>
                </c:pt>
                <c:pt idx="1483">
                  <c:v>17.367544383312499</c:v>
                </c:pt>
                <c:pt idx="1484">
                  <c:v>21.276790397170799</c:v>
                </c:pt>
                <c:pt idx="1485">
                  <c:v>23.226858711288799</c:v>
                </c:pt>
                <c:pt idx="1486">
                  <c:v>23.1411142255836</c:v>
                </c:pt>
                <c:pt idx="1487">
                  <c:v>26.080826538158998</c:v>
                </c:pt>
                <c:pt idx="1488">
                  <c:v>21.245647985930599</c:v>
                </c:pt>
                <c:pt idx="1489">
                  <c:v>21.3372281990749</c:v>
                </c:pt>
                <c:pt idx="1490">
                  <c:v>21.437606769664601</c:v>
                </c:pt>
                <c:pt idx="1491">
                  <c:v>16.5009993546632</c:v>
                </c:pt>
                <c:pt idx="1492">
                  <c:v>22.118951708960701</c:v>
                </c:pt>
                <c:pt idx="1493">
                  <c:v>15.518409945657201</c:v>
                </c:pt>
                <c:pt idx="1494">
                  <c:v>21.141091073266999</c:v>
                </c:pt>
                <c:pt idx="1495">
                  <c:v>18.293126386206801</c:v>
                </c:pt>
                <c:pt idx="1496">
                  <c:v>19.284884360682899</c:v>
                </c:pt>
                <c:pt idx="1497">
                  <c:v>17.372513079064099</c:v>
                </c:pt>
                <c:pt idx="1498">
                  <c:v>20.2080093086206</c:v>
                </c:pt>
                <c:pt idx="1499">
                  <c:v>18.381516747931698</c:v>
                </c:pt>
                <c:pt idx="1500">
                  <c:v>21.276988087526199</c:v>
                </c:pt>
                <c:pt idx="1501">
                  <c:v>21.452509657795801</c:v>
                </c:pt>
                <c:pt idx="1502">
                  <c:v>19.468157798853301</c:v>
                </c:pt>
                <c:pt idx="1503">
                  <c:v>20.162205685671701</c:v>
                </c:pt>
                <c:pt idx="1504">
                  <c:v>21.311784946238902</c:v>
                </c:pt>
                <c:pt idx="1505">
                  <c:v>21.272206531546001</c:v>
                </c:pt>
                <c:pt idx="1506">
                  <c:v>29.8653018010734</c:v>
                </c:pt>
                <c:pt idx="1507">
                  <c:v>16.4976109199355</c:v>
                </c:pt>
                <c:pt idx="1508">
                  <c:v>13.6124646245837</c:v>
                </c:pt>
                <c:pt idx="1509">
                  <c:v>24.9762368410981</c:v>
                </c:pt>
                <c:pt idx="1510">
                  <c:v>12.451264074342101</c:v>
                </c:pt>
                <c:pt idx="1511">
                  <c:v>19.2063694737231</c:v>
                </c:pt>
                <c:pt idx="1512">
                  <c:v>24.150953344284002</c:v>
                </c:pt>
                <c:pt idx="1513">
                  <c:v>15.5465864573403</c:v>
                </c:pt>
                <c:pt idx="1514">
                  <c:v>18.393263971044199</c:v>
                </c:pt>
                <c:pt idx="1515">
                  <c:v>18.223930635016</c:v>
                </c:pt>
                <c:pt idx="1516">
                  <c:v>11.5274221872416</c:v>
                </c:pt>
                <c:pt idx="1517">
                  <c:v>18.398989710916201</c:v>
                </c:pt>
                <c:pt idx="1518">
                  <c:v>12.509083173035201</c:v>
                </c:pt>
                <c:pt idx="1519">
                  <c:v>15.533741508892</c:v>
                </c:pt>
                <c:pt idx="1520">
                  <c:v>19.345573384187301</c:v>
                </c:pt>
                <c:pt idx="1521">
                  <c:v>21.2032805846735</c:v>
                </c:pt>
                <c:pt idx="1522">
                  <c:v>22.2761453535676</c:v>
                </c:pt>
                <c:pt idx="1523">
                  <c:v>16.520145890647299</c:v>
                </c:pt>
                <c:pt idx="1524">
                  <c:v>19.2782501814984</c:v>
                </c:pt>
                <c:pt idx="1525">
                  <c:v>17.417875408223399</c:v>
                </c:pt>
                <c:pt idx="1526">
                  <c:v>14.629834155054899</c:v>
                </c:pt>
                <c:pt idx="1527">
                  <c:v>15.5102355627692</c:v>
                </c:pt>
                <c:pt idx="1528">
                  <c:v>20.326368756392</c:v>
                </c:pt>
                <c:pt idx="1529">
                  <c:v>19.342964553923998</c:v>
                </c:pt>
                <c:pt idx="1530">
                  <c:v>15.419763415180601</c:v>
                </c:pt>
                <c:pt idx="1531">
                  <c:v>16.473889218333401</c:v>
                </c:pt>
                <c:pt idx="1532">
                  <c:v>10.6293279922661</c:v>
                </c:pt>
                <c:pt idx="1533">
                  <c:v>17.401707802809099</c:v>
                </c:pt>
                <c:pt idx="1534">
                  <c:v>16.2033734091074</c:v>
                </c:pt>
                <c:pt idx="1535">
                  <c:v>11.607645117808101</c:v>
                </c:pt>
                <c:pt idx="1536">
                  <c:v>13.5729480330532</c:v>
                </c:pt>
                <c:pt idx="1537">
                  <c:v>20.029353904305999</c:v>
                </c:pt>
                <c:pt idx="1538">
                  <c:v>16.466079011281099</c:v>
                </c:pt>
                <c:pt idx="1539">
                  <c:v>14.368644105711001</c:v>
                </c:pt>
                <c:pt idx="1540">
                  <c:v>17.465987606005999</c:v>
                </c:pt>
                <c:pt idx="1541">
                  <c:v>14.4292191108159</c:v>
                </c:pt>
                <c:pt idx="1542">
                  <c:v>9.6399750101430506</c:v>
                </c:pt>
                <c:pt idx="1543">
                  <c:v>16.323218906188199</c:v>
                </c:pt>
                <c:pt idx="1544">
                  <c:v>16.4771037376238</c:v>
                </c:pt>
                <c:pt idx="1545">
                  <c:v>14.521293989493699</c:v>
                </c:pt>
                <c:pt idx="1546">
                  <c:v>11.565427454468299</c:v>
                </c:pt>
                <c:pt idx="1547">
                  <c:v>21.357551065267401</c:v>
                </c:pt>
                <c:pt idx="1548">
                  <c:v>16.423079477754602</c:v>
                </c:pt>
                <c:pt idx="1549">
                  <c:v>18.421252859049901</c:v>
                </c:pt>
                <c:pt idx="1550">
                  <c:v>16.301729892360601</c:v>
                </c:pt>
                <c:pt idx="1551">
                  <c:v>14.639560545880499</c:v>
                </c:pt>
                <c:pt idx="1552">
                  <c:v>11.511195336545001</c:v>
                </c:pt>
                <c:pt idx="1553">
                  <c:v>13.446721507396999</c:v>
                </c:pt>
                <c:pt idx="1554">
                  <c:v>13.5296306873069</c:v>
                </c:pt>
                <c:pt idx="1555">
                  <c:v>13.4885957854144</c:v>
                </c:pt>
                <c:pt idx="1556">
                  <c:v>14.4098955147944</c:v>
                </c:pt>
                <c:pt idx="1557">
                  <c:v>13.6296722168535</c:v>
                </c:pt>
                <c:pt idx="1558">
                  <c:v>13.4041178809732</c:v>
                </c:pt>
                <c:pt idx="1559">
                  <c:v>18.525534027781301</c:v>
                </c:pt>
                <c:pt idx="1560">
                  <c:v>20.315301003028001</c:v>
                </c:pt>
                <c:pt idx="1561">
                  <c:v>7.7330067192167302</c:v>
                </c:pt>
                <c:pt idx="1562">
                  <c:v>16.367561510397199</c:v>
                </c:pt>
                <c:pt idx="1563">
                  <c:v>11.517078835271001</c:v>
                </c:pt>
                <c:pt idx="1564">
                  <c:v>17.455107298815602</c:v>
                </c:pt>
                <c:pt idx="1565">
                  <c:v>18.392475280533599</c:v>
                </c:pt>
                <c:pt idx="1566">
                  <c:v>11.5565674301388</c:v>
                </c:pt>
                <c:pt idx="1567">
                  <c:v>12.537406827319</c:v>
                </c:pt>
                <c:pt idx="1568">
                  <c:v>20.2384499352912</c:v>
                </c:pt>
                <c:pt idx="1569">
                  <c:v>16.488064320407499</c:v>
                </c:pt>
                <c:pt idx="1570">
                  <c:v>16.4933093174613</c:v>
                </c:pt>
                <c:pt idx="1571">
                  <c:v>19.404777559432599</c:v>
                </c:pt>
                <c:pt idx="1572">
                  <c:v>15.380543237445799</c:v>
                </c:pt>
                <c:pt idx="1573">
                  <c:v>12.672789538988599</c:v>
                </c:pt>
                <c:pt idx="1574">
                  <c:v>14.514359832422301</c:v>
                </c:pt>
                <c:pt idx="1575">
                  <c:v>17.490125653276198</c:v>
                </c:pt>
                <c:pt idx="1576">
                  <c:v>15.4210907888689</c:v>
                </c:pt>
                <c:pt idx="1577">
                  <c:v>11.574409631073999</c:v>
                </c:pt>
                <c:pt idx="1578">
                  <c:v>14.5892889912407</c:v>
                </c:pt>
                <c:pt idx="1579">
                  <c:v>15.4271114610452</c:v>
                </c:pt>
                <c:pt idx="1580">
                  <c:v>12.48165346077</c:v>
                </c:pt>
                <c:pt idx="1581">
                  <c:v>16.4324440672635</c:v>
                </c:pt>
                <c:pt idx="1582">
                  <c:v>8.7155695703815095</c:v>
                </c:pt>
                <c:pt idx="1583">
                  <c:v>15.4670947626123</c:v>
                </c:pt>
                <c:pt idx="1584">
                  <c:v>15.5231972530147</c:v>
                </c:pt>
                <c:pt idx="1585">
                  <c:v>19.447661133511801</c:v>
                </c:pt>
                <c:pt idx="1586">
                  <c:v>14.4931533752937</c:v>
                </c:pt>
                <c:pt idx="1587">
                  <c:v>11.7318479578328</c:v>
                </c:pt>
                <c:pt idx="1588">
                  <c:v>11.6759396230851</c:v>
                </c:pt>
                <c:pt idx="1589">
                  <c:v>11.633937530350901</c:v>
                </c:pt>
                <c:pt idx="1590">
                  <c:v>10.594731060300299</c:v>
                </c:pt>
                <c:pt idx="1591">
                  <c:v>13.5623256927838</c:v>
                </c:pt>
                <c:pt idx="1592">
                  <c:v>13.567325037082901</c:v>
                </c:pt>
                <c:pt idx="1593">
                  <c:v>17.514905769674701</c:v>
                </c:pt>
                <c:pt idx="1594">
                  <c:v>11.680041685943101</c:v>
                </c:pt>
                <c:pt idx="1595">
                  <c:v>8.6802529159436599</c:v>
                </c:pt>
                <c:pt idx="1596">
                  <c:v>13.6362560616666</c:v>
                </c:pt>
                <c:pt idx="1597">
                  <c:v>8.7378799594160395</c:v>
                </c:pt>
                <c:pt idx="1598">
                  <c:v>13.5502668929569</c:v>
                </c:pt>
                <c:pt idx="1599">
                  <c:v>11.628476959211</c:v>
                </c:pt>
                <c:pt idx="1600">
                  <c:v>12.595308944860101</c:v>
                </c:pt>
                <c:pt idx="1601">
                  <c:v>5.7399148605945998</c:v>
                </c:pt>
                <c:pt idx="1602">
                  <c:v>6.7386745702437896</c:v>
                </c:pt>
                <c:pt idx="1603">
                  <c:v>14.580177890069301</c:v>
                </c:pt>
                <c:pt idx="1604">
                  <c:v>17.527014812933501</c:v>
                </c:pt>
                <c:pt idx="1605">
                  <c:v>13.5485073793125</c:v>
                </c:pt>
                <c:pt idx="1606">
                  <c:v>4.8635908541224504</c:v>
                </c:pt>
                <c:pt idx="1607">
                  <c:v>11.5907430029607</c:v>
                </c:pt>
                <c:pt idx="1608">
                  <c:v>19.449929396055499</c:v>
                </c:pt>
                <c:pt idx="1609">
                  <c:v>10.7057092662511</c:v>
                </c:pt>
                <c:pt idx="1610">
                  <c:v>20.2388511692854</c:v>
                </c:pt>
                <c:pt idx="1611">
                  <c:v>8.7836449571420392</c:v>
                </c:pt>
                <c:pt idx="1612">
                  <c:v>5.8446291844966503</c:v>
                </c:pt>
                <c:pt idx="1613">
                  <c:v>14.568213921798</c:v>
                </c:pt>
                <c:pt idx="1614">
                  <c:v>15.5369034300351</c:v>
                </c:pt>
                <c:pt idx="1615">
                  <c:v>10.6156525473348</c:v>
                </c:pt>
                <c:pt idx="1616">
                  <c:v>7.7357401021357699</c:v>
                </c:pt>
                <c:pt idx="1617">
                  <c:v>14.643119084186999</c:v>
                </c:pt>
                <c:pt idx="1618">
                  <c:v>20.4414654836865</c:v>
                </c:pt>
                <c:pt idx="1619">
                  <c:v>6.7568887330890997</c:v>
                </c:pt>
                <c:pt idx="1620">
                  <c:v>14.5176499139813</c:v>
                </c:pt>
                <c:pt idx="1621">
                  <c:v>19.342018404501299</c:v>
                </c:pt>
                <c:pt idx="1622">
                  <c:v>14.567181110478</c:v>
                </c:pt>
                <c:pt idx="1623">
                  <c:v>13.572030849738701</c:v>
                </c:pt>
                <c:pt idx="1624">
                  <c:v>10.6166046756884</c:v>
                </c:pt>
                <c:pt idx="1625">
                  <c:v>9.7937191250997397</c:v>
                </c:pt>
                <c:pt idx="1626">
                  <c:v>13.518488572100599</c:v>
                </c:pt>
                <c:pt idx="1627">
                  <c:v>6.81058991344017</c:v>
                </c:pt>
                <c:pt idx="1628">
                  <c:v>8.7351488994302606</c:v>
                </c:pt>
                <c:pt idx="1629">
                  <c:v>11.6664742635745</c:v>
                </c:pt>
                <c:pt idx="1630">
                  <c:v>12.572581593524401</c:v>
                </c:pt>
                <c:pt idx="1631">
                  <c:v>6.80954191074904</c:v>
                </c:pt>
                <c:pt idx="1632">
                  <c:v>7.6851946370517599</c:v>
                </c:pt>
                <c:pt idx="1633">
                  <c:v>9.6478311735730795</c:v>
                </c:pt>
                <c:pt idx="1634">
                  <c:v>13.4444524218419</c:v>
                </c:pt>
                <c:pt idx="1635">
                  <c:v>10.6381732600072</c:v>
                </c:pt>
                <c:pt idx="1636">
                  <c:v>8.7380133012832406</c:v>
                </c:pt>
                <c:pt idx="1637">
                  <c:v>7.7614253820853198</c:v>
                </c:pt>
                <c:pt idx="1638">
                  <c:v>13.5994283489546</c:v>
                </c:pt>
                <c:pt idx="1639">
                  <c:v>9.6796380545243306</c:v>
                </c:pt>
                <c:pt idx="1640">
                  <c:v>9.7534217224269195</c:v>
                </c:pt>
                <c:pt idx="1641">
                  <c:v>8.6799520380740596</c:v>
                </c:pt>
                <c:pt idx="1642">
                  <c:v>17.5022155785209</c:v>
                </c:pt>
                <c:pt idx="1643">
                  <c:v>13.645467061862099</c:v>
                </c:pt>
                <c:pt idx="1644">
                  <c:v>2.9079051935799098</c:v>
                </c:pt>
                <c:pt idx="1645">
                  <c:v>11.7242648567385</c:v>
                </c:pt>
                <c:pt idx="1646">
                  <c:v>5.8241686635064802</c:v>
                </c:pt>
                <c:pt idx="1647">
                  <c:v>10.6404139330217</c:v>
                </c:pt>
                <c:pt idx="1648">
                  <c:v>12.5327644379005</c:v>
                </c:pt>
                <c:pt idx="1649">
                  <c:v>18.447268141784601</c:v>
                </c:pt>
                <c:pt idx="1650">
                  <c:v>10.577902304313101</c:v>
                </c:pt>
                <c:pt idx="1651">
                  <c:v>10.6801059084708</c:v>
                </c:pt>
                <c:pt idx="1652">
                  <c:v>8.7926433057265001</c:v>
                </c:pt>
                <c:pt idx="1653">
                  <c:v>7.7511560354231701</c:v>
                </c:pt>
                <c:pt idx="1654">
                  <c:v>7.7723705826038803</c:v>
                </c:pt>
                <c:pt idx="1655">
                  <c:v>8.7378655921412793</c:v>
                </c:pt>
                <c:pt idx="1656">
                  <c:v>11.717725549179001</c:v>
                </c:pt>
                <c:pt idx="1657">
                  <c:v>5.8671366733210704</c:v>
                </c:pt>
                <c:pt idx="1658">
                  <c:v>8.7417521932758095</c:v>
                </c:pt>
                <c:pt idx="1659">
                  <c:v>9.7468434952638106</c:v>
                </c:pt>
                <c:pt idx="1660">
                  <c:v>7.7712129782100998</c:v>
                </c:pt>
                <c:pt idx="1661">
                  <c:v>8.7438285112200695</c:v>
                </c:pt>
                <c:pt idx="1662">
                  <c:v>12.6294908222293</c:v>
                </c:pt>
                <c:pt idx="1663">
                  <c:v>12.6692166177879</c:v>
                </c:pt>
                <c:pt idx="1664">
                  <c:v>8.74324001341048</c:v>
                </c:pt>
                <c:pt idx="1665">
                  <c:v>11.614877439643299</c:v>
                </c:pt>
                <c:pt idx="1666">
                  <c:v>3.8773004258980701</c:v>
                </c:pt>
                <c:pt idx="1667">
                  <c:v>13.5755974909573</c:v>
                </c:pt>
                <c:pt idx="1668">
                  <c:v>9.7268534931611992</c:v>
                </c:pt>
                <c:pt idx="1669">
                  <c:v>5.8144395934959396</c:v>
                </c:pt>
                <c:pt idx="1670">
                  <c:v>5.7939552695643899</c:v>
                </c:pt>
                <c:pt idx="1671">
                  <c:v>14.576277935906001</c:v>
                </c:pt>
                <c:pt idx="1672">
                  <c:v>12.601176861693199</c:v>
                </c:pt>
                <c:pt idx="1673">
                  <c:v>8.8220274312242601</c:v>
                </c:pt>
                <c:pt idx="1674">
                  <c:v>13.646759711973001</c:v>
                </c:pt>
                <c:pt idx="1675">
                  <c:v>16.552530965681999</c:v>
                </c:pt>
                <c:pt idx="1676">
                  <c:v>10.6809680995952</c:v>
                </c:pt>
                <c:pt idx="1677">
                  <c:v>9.6843962573409197</c:v>
                </c:pt>
                <c:pt idx="1678">
                  <c:v>7.77540486602354</c:v>
                </c:pt>
                <c:pt idx="1679">
                  <c:v>8.8048733997925304</c:v>
                </c:pt>
                <c:pt idx="1680">
                  <c:v>5.8032779726336097</c:v>
                </c:pt>
                <c:pt idx="1681">
                  <c:v>9.7365093195479595</c:v>
                </c:pt>
                <c:pt idx="1682">
                  <c:v>8.7443036038852409</c:v>
                </c:pt>
                <c:pt idx="1683">
                  <c:v>10.6441120808647</c:v>
                </c:pt>
                <c:pt idx="1684">
                  <c:v>5.8097094252780099</c:v>
                </c:pt>
                <c:pt idx="1685">
                  <c:v>2.9419862360471098</c:v>
                </c:pt>
                <c:pt idx="1686">
                  <c:v>5.8282274683449504</c:v>
                </c:pt>
                <c:pt idx="1687">
                  <c:v>11.703979501952301</c:v>
                </c:pt>
                <c:pt idx="1688">
                  <c:v>8.8449443306742594</c:v>
                </c:pt>
                <c:pt idx="1689">
                  <c:v>6.82943017087669</c:v>
                </c:pt>
                <c:pt idx="1690">
                  <c:v>6.8570093335276496</c:v>
                </c:pt>
                <c:pt idx="1691">
                  <c:v>6.8269383217089503</c:v>
                </c:pt>
                <c:pt idx="1692">
                  <c:v>3.8816508416263402</c:v>
                </c:pt>
                <c:pt idx="1693">
                  <c:v>12.6940634586675</c:v>
                </c:pt>
                <c:pt idx="1694">
                  <c:v>8.8002274992506209</c:v>
                </c:pt>
                <c:pt idx="1695">
                  <c:v>7.7823368822396697</c:v>
                </c:pt>
                <c:pt idx="1696">
                  <c:v>10.7350355611783</c:v>
                </c:pt>
                <c:pt idx="1697">
                  <c:v>8.7279922181870404</c:v>
                </c:pt>
                <c:pt idx="1698">
                  <c:v>7.8398843575757402</c:v>
                </c:pt>
                <c:pt idx="1699">
                  <c:v>5.8381720410324798</c:v>
                </c:pt>
                <c:pt idx="1700">
                  <c:v>6.8229366729343104</c:v>
                </c:pt>
                <c:pt idx="1701">
                  <c:v>8.7403028641738292</c:v>
                </c:pt>
                <c:pt idx="1702">
                  <c:v>5.8980597903818399</c:v>
                </c:pt>
                <c:pt idx="1703">
                  <c:v>8.7070742470381397</c:v>
                </c:pt>
                <c:pt idx="1704">
                  <c:v>10.644440653489401</c:v>
                </c:pt>
                <c:pt idx="1705">
                  <c:v>11.6931870589416</c:v>
                </c:pt>
                <c:pt idx="1706">
                  <c:v>7.72875095710513</c:v>
                </c:pt>
                <c:pt idx="1707">
                  <c:v>7.8100249342747103</c:v>
                </c:pt>
                <c:pt idx="1708">
                  <c:v>7.7815200317595297</c:v>
                </c:pt>
                <c:pt idx="1709">
                  <c:v>9.7380706666120904</c:v>
                </c:pt>
                <c:pt idx="1710">
                  <c:v>16.600811268980699</c:v>
                </c:pt>
                <c:pt idx="1711">
                  <c:v>10.754564867612</c:v>
                </c:pt>
                <c:pt idx="1712">
                  <c:v>14.6861513935497</c:v>
                </c:pt>
                <c:pt idx="1713">
                  <c:v>7.7940700558401401</c:v>
                </c:pt>
                <c:pt idx="1714">
                  <c:v>13.6703446771598</c:v>
                </c:pt>
                <c:pt idx="1715">
                  <c:v>14.528577146478399</c:v>
                </c:pt>
                <c:pt idx="1716">
                  <c:v>13.6780791476716</c:v>
                </c:pt>
                <c:pt idx="1717">
                  <c:v>4.8681353920591501</c:v>
                </c:pt>
                <c:pt idx="1718">
                  <c:v>9.7223280367475997</c:v>
                </c:pt>
                <c:pt idx="1719">
                  <c:v>11.6845513601231</c:v>
                </c:pt>
                <c:pt idx="1720">
                  <c:v>13.5845696400973</c:v>
                </c:pt>
                <c:pt idx="1721">
                  <c:v>8.6849404817679794</c:v>
                </c:pt>
                <c:pt idx="1722">
                  <c:v>10.6987115592325</c:v>
                </c:pt>
                <c:pt idx="1723">
                  <c:v>8.7426972990481193</c:v>
                </c:pt>
                <c:pt idx="1724">
                  <c:v>9.7484561592179997</c:v>
                </c:pt>
                <c:pt idx="1725">
                  <c:v>9.7042562143411004</c:v>
                </c:pt>
                <c:pt idx="1726">
                  <c:v>1.9556802836026601</c:v>
                </c:pt>
                <c:pt idx="1727">
                  <c:v>1.9515804836274699</c:v>
                </c:pt>
                <c:pt idx="1728">
                  <c:v>6.8200861261352799</c:v>
                </c:pt>
                <c:pt idx="1729">
                  <c:v>7.8197269472117297</c:v>
                </c:pt>
                <c:pt idx="1730">
                  <c:v>6.8504465456136101</c:v>
                </c:pt>
                <c:pt idx="1731">
                  <c:v>11.7235093768432</c:v>
                </c:pt>
                <c:pt idx="1732">
                  <c:v>12.640665039154401</c:v>
                </c:pt>
                <c:pt idx="1733">
                  <c:v>12.7056969159985</c:v>
                </c:pt>
                <c:pt idx="1734">
                  <c:v>7.7565152612948696</c:v>
                </c:pt>
                <c:pt idx="1735">
                  <c:v>7.7719187595083596</c:v>
                </c:pt>
                <c:pt idx="1736">
                  <c:v>7.7740128939161002</c:v>
                </c:pt>
                <c:pt idx="1737">
                  <c:v>11.705074603043901</c:v>
                </c:pt>
                <c:pt idx="1738">
                  <c:v>14.603227233622601</c:v>
                </c:pt>
                <c:pt idx="1739">
                  <c:v>12.690063856896799</c:v>
                </c:pt>
                <c:pt idx="1740">
                  <c:v>9.73442894023359</c:v>
                </c:pt>
                <c:pt idx="1741">
                  <c:v>9.7303829820550405</c:v>
                </c:pt>
                <c:pt idx="1742">
                  <c:v>12.6802841136619</c:v>
                </c:pt>
                <c:pt idx="1743">
                  <c:v>14.540969695719699</c:v>
                </c:pt>
                <c:pt idx="1744">
                  <c:v>8.7622330944408304</c:v>
                </c:pt>
                <c:pt idx="1745">
                  <c:v>8.7992357492456499</c:v>
                </c:pt>
                <c:pt idx="1746">
                  <c:v>9.7556334431808605</c:v>
                </c:pt>
                <c:pt idx="1747">
                  <c:v>5.80443856504787</c:v>
                </c:pt>
                <c:pt idx="1748">
                  <c:v>15.629019618914199</c:v>
                </c:pt>
                <c:pt idx="1749">
                  <c:v>9.7754443840185896</c:v>
                </c:pt>
                <c:pt idx="1750">
                  <c:v>9.7504217160843893</c:v>
                </c:pt>
                <c:pt idx="1751">
                  <c:v>14.5648050557567</c:v>
                </c:pt>
                <c:pt idx="1752">
                  <c:v>3.9095850573905202</c:v>
                </c:pt>
                <c:pt idx="1753">
                  <c:v>13.679501273915299</c:v>
                </c:pt>
                <c:pt idx="1754">
                  <c:v>11.6636678322854</c:v>
                </c:pt>
                <c:pt idx="1755">
                  <c:v>9.7047074198520704</c:v>
                </c:pt>
                <c:pt idx="1756">
                  <c:v>8.7461722556281707</c:v>
                </c:pt>
                <c:pt idx="1757">
                  <c:v>5.8205628402470104</c:v>
                </c:pt>
                <c:pt idx="1758">
                  <c:v>7.8487287553732497</c:v>
                </c:pt>
                <c:pt idx="1759">
                  <c:v>6.8326741559104596</c:v>
                </c:pt>
                <c:pt idx="1760">
                  <c:v>12.6716234583243</c:v>
                </c:pt>
                <c:pt idx="1761">
                  <c:v>12.74926125829</c:v>
                </c:pt>
                <c:pt idx="1762">
                  <c:v>6.8830214078009</c:v>
                </c:pt>
                <c:pt idx="1763">
                  <c:v>14.6853584802128</c:v>
                </c:pt>
                <c:pt idx="1764">
                  <c:v>12.626647268705399</c:v>
                </c:pt>
                <c:pt idx="1765">
                  <c:v>4.8431466641752197</c:v>
                </c:pt>
                <c:pt idx="1766">
                  <c:v>9.7699393049730698</c:v>
                </c:pt>
                <c:pt idx="1767">
                  <c:v>13.6732591890626</c:v>
                </c:pt>
                <c:pt idx="1768">
                  <c:v>12.7263055808817</c:v>
                </c:pt>
                <c:pt idx="1769">
                  <c:v>10.7243482834305</c:v>
                </c:pt>
                <c:pt idx="1770">
                  <c:v>7.7834970118739699</c:v>
                </c:pt>
                <c:pt idx="1771">
                  <c:v>9.7975134466637108</c:v>
                </c:pt>
                <c:pt idx="1772">
                  <c:v>9.7324585347766206</c:v>
                </c:pt>
                <c:pt idx="1773">
                  <c:v>9.7920762469418197</c:v>
                </c:pt>
                <c:pt idx="1774">
                  <c:v>2.90911527673381</c:v>
                </c:pt>
                <c:pt idx="1775">
                  <c:v>10.7616107105732</c:v>
                </c:pt>
                <c:pt idx="1776">
                  <c:v>10.7247429498091</c:v>
                </c:pt>
                <c:pt idx="1777">
                  <c:v>7.7622570139187204</c:v>
                </c:pt>
                <c:pt idx="1778">
                  <c:v>7.8361384984461502</c:v>
                </c:pt>
                <c:pt idx="1779">
                  <c:v>11.747853666118599</c:v>
                </c:pt>
                <c:pt idx="1780">
                  <c:v>7.8438519950193903</c:v>
                </c:pt>
                <c:pt idx="1781">
                  <c:v>13.6494283131721</c:v>
                </c:pt>
                <c:pt idx="1782">
                  <c:v>9.8245702588645596</c:v>
                </c:pt>
                <c:pt idx="1783">
                  <c:v>13.656443221634801</c:v>
                </c:pt>
                <c:pt idx="1784">
                  <c:v>5.8452981881512001</c:v>
                </c:pt>
                <c:pt idx="1785">
                  <c:v>7.8003215982186598</c:v>
                </c:pt>
                <c:pt idx="1786">
                  <c:v>9.7802936531536595</c:v>
                </c:pt>
                <c:pt idx="1787">
                  <c:v>7.8351402776635597</c:v>
                </c:pt>
                <c:pt idx="1788">
                  <c:v>11.700914233977601</c:v>
                </c:pt>
                <c:pt idx="1789">
                  <c:v>12.689417604809099</c:v>
                </c:pt>
                <c:pt idx="1790">
                  <c:v>12.662186512552999</c:v>
                </c:pt>
                <c:pt idx="1791">
                  <c:v>9.7451360562260607</c:v>
                </c:pt>
                <c:pt idx="1792">
                  <c:v>6.8142599781987396</c:v>
                </c:pt>
                <c:pt idx="1793">
                  <c:v>7.8266495246405299</c:v>
                </c:pt>
                <c:pt idx="1794">
                  <c:v>6.80789274042891</c:v>
                </c:pt>
                <c:pt idx="1795">
                  <c:v>17.505610964140899</c:v>
                </c:pt>
                <c:pt idx="1796">
                  <c:v>8.7957664873257606</c:v>
                </c:pt>
                <c:pt idx="1797">
                  <c:v>11.669211874099</c:v>
                </c:pt>
                <c:pt idx="1798">
                  <c:v>6.8369901907526396</c:v>
                </c:pt>
                <c:pt idx="1799">
                  <c:v>15.6464281508828</c:v>
                </c:pt>
                <c:pt idx="1800">
                  <c:v>5.8817085669519704</c:v>
                </c:pt>
                <c:pt idx="1801">
                  <c:v>12.699496283008299</c:v>
                </c:pt>
                <c:pt idx="1802">
                  <c:v>10.7897346674846</c:v>
                </c:pt>
                <c:pt idx="1803">
                  <c:v>6.78531243373659</c:v>
                </c:pt>
                <c:pt idx="1804">
                  <c:v>10.7498819479944</c:v>
                </c:pt>
                <c:pt idx="1805">
                  <c:v>13.6859283426876</c:v>
                </c:pt>
                <c:pt idx="1806">
                  <c:v>8.7815590956557905</c:v>
                </c:pt>
                <c:pt idx="1807">
                  <c:v>6.8679994193546401</c:v>
                </c:pt>
                <c:pt idx="1808">
                  <c:v>9.7422388906540505</c:v>
                </c:pt>
                <c:pt idx="1809">
                  <c:v>7.8245640589928396</c:v>
                </c:pt>
                <c:pt idx="1810">
                  <c:v>9.7252571834070203</c:v>
                </c:pt>
                <c:pt idx="1811">
                  <c:v>12.652306576681299</c:v>
                </c:pt>
                <c:pt idx="1812">
                  <c:v>9.7679464849010191</c:v>
                </c:pt>
                <c:pt idx="1813">
                  <c:v>9.7381421935072705</c:v>
                </c:pt>
                <c:pt idx="1814">
                  <c:v>4.8605235072929496</c:v>
                </c:pt>
                <c:pt idx="1815">
                  <c:v>9.7259106314576798</c:v>
                </c:pt>
                <c:pt idx="1816">
                  <c:v>13.7298547112136</c:v>
                </c:pt>
                <c:pt idx="1817">
                  <c:v>8.7808792493263503</c:v>
                </c:pt>
                <c:pt idx="1818">
                  <c:v>11.740651405046499</c:v>
                </c:pt>
                <c:pt idx="1819">
                  <c:v>9.7478703206995991</c:v>
                </c:pt>
                <c:pt idx="1820">
                  <c:v>16.565767759459899</c:v>
                </c:pt>
                <c:pt idx="1821">
                  <c:v>14.680142488393001</c:v>
                </c:pt>
                <c:pt idx="1822">
                  <c:v>12.723003812978099</c:v>
                </c:pt>
                <c:pt idx="1823">
                  <c:v>13.6940880721379</c:v>
                </c:pt>
                <c:pt idx="1824">
                  <c:v>12.7073131318487</c:v>
                </c:pt>
                <c:pt idx="1825">
                  <c:v>12.7003497218167</c:v>
                </c:pt>
                <c:pt idx="1826">
                  <c:v>9.7684412641183798</c:v>
                </c:pt>
                <c:pt idx="1827">
                  <c:v>8.8237482282391007</c:v>
                </c:pt>
                <c:pt idx="1828">
                  <c:v>7.8331808418111697</c:v>
                </c:pt>
                <c:pt idx="1829">
                  <c:v>14.6851274642669</c:v>
                </c:pt>
                <c:pt idx="1830">
                  <c:v>15.632955646245</c:v>
                </c:pt>
                <c:pt idx="1831">
                  <c:v>26.412639276405599</c:v>
                </c:pt>
                <c:pt idx="1832">
                  <c:v>24.467402843887399</c:v>
                </c:pt>
                <c:pt idx="1833">
                  <c:v>18.599571585621401</c:v>
                </c:pt>
                <c:pt idx="1834">
                  <c:v>13.714134831020001</c:v>
                </c:pt>
                <c:pt idx="1835">
                  <c:v>16.585619909759298</c:v>
                </c:pt>
                <c:pt idx="1836">
                  <c:v>8.7940021240974602</c:v>
                </c:pt>
                <c:pt idx="1837">
                  <c:v>12.6960284932796</c:v>
                </c:pt>
                <c:pt idx="1838">
                  <c:v>18.604778264403201</c:v>
                </c:pt>
                <c:pt idx="1839">
                  <c:v>10.7377235083393</c:v>
                </c:pt>
                <c:pt idx="1840">
                  <c:v>16.670391480787401</c:v>
                </c:pt>
                <c:pt idx="1841">
                  <c:v>9.7912123479478392</c:v>
                </c:pt>
                <c:pt idx="1842">
                  <c:v>12.700193818096199</c:v>
                </c:pt>
                <c:pt idx="1843">
                  <c:v>11.726921075164199</c:v>
                </c:pt>
                <c:pt idx="1844">
                  <c:v>21.498049061323201</c:v>
                </c:pt>
                <c:pt idx="1845">
                  <c:v>13.6141246312633</c:v>
                </c:pt>
                <c:pt idx="1846">
                  <c:v>14.6676335999076</c:v>
                </c:pt>
                <c:pt idx="1847">
                  <c:v>8.7560332747430394</c:v>
                </c:pt>
                <c:pt idx="1848">
                  <c:v>12.670017425682</c:v>
                </c:pt>
                <c:pt idx="1849">
                  <c:v>9.7851157173749108</c:v>
                </c:pt>
                <c:pt idx="1850">
                  <c:v>11.701845382182601</c:v>
                </c:pt>
                <c:pt idx="1851">
                  <c:v>5.8577589995105699</c:v>
                </c:pt>
                <c:pt idx="1852">
                  <c:v>13.684567307655801</c:v>
                </c:pt>
                <c:pt idx="1853">
                  <c:v>14.669966421275699</c:v>
                </c:pt>
                <c:pt idx="1854">
                  <c:v>21.448849626924002</c:v>
                </c:pt>
                <c:pt idx="1855">
                  <c:v>7.8117368131824101</c:v>
                </c:pt>
                <c:pt idx="1856">
                  <c:v>10.748071989573999</c:v>
                </c:pt>
                <c:pt idx="1857">
                  <c:v>7.8331423913595</c:v>
                </c:pt>
                <c:pt idx="1858">
                  <c:v>9.8060066913783199</c:v>
                </c:pt>
                <c:pt idx="1859">
                  <c:v>13.6293917916831</c:v>
                </c:pt>
                <c:pt idx="1860">
                  <c:v>20.566405979847499</c:v>
                </c:pt>
                <c:pt idx="1861">
                  <c:v>20.596610001529601</c:v>
                </c:pt>
                <c:pt idx="1862">
                  <c:v>16.650490536064499</c:v>
                </c:pt>
                <c:pt idx="1863">
                  <c:v>18.590507447874799</c:v>
                </c:pt>
                <c:pt idx="1864">
                  <c:v>16.563106159073101</c:v>
                </c:pt>
                <c:pt idx="1865">
                  <c:v>8.8281063660027908</c:v>
                </c:pt>
                <c:pt idx="1866">
                  <c:v>16.606545370854601</c:v>
                </c:pt>
                <c:pt idx="1867">
                  <c:v>9.8002835445424097</c:v>
                </c:pt>
                <c:pt idx="1868">
                  <c:v>8.7833934803392193</c:v>
                </c:pt>
                <c:pt idx="1869">
                  <c:v>15.6473464580535</c:v>
                </c:pt>
                <c:pt idx="1870">
                  <c:v>17.614882300835902</c:v>
                </c:pt>
                <c:pt idx="1871">
                  <c:v>8.8011638957947902</c:v>
                </c:pt>
                <c:pt idx="1872">
                  <c:v>9.8091876169188108</c:v>
                </c:pt>
                <c:pt idx="1873">
                  <c:v>10.7702913118481</c:v>
                </c:pt>
                <c:pt idx="1874">
                  <c:v>10.7807344491686</c:v>
                </c:pt>
                <c:pt idx="1875">
                  <c:v>15.621031440383501</c:v>
                </c:pt>
                <c:pt idx="1876">
                  <c:v>9.8125386385914393</c:v>
                </c:pt>
                <c:pt idx="1877">
                  <c:v>11.746321255022499</c:v>
                </c:pt>
                <c:pt idx="1878">
                  <c:v>16.614969676767402</c:v>
                </c:pt>
                <c:pt idx="1879">
                  <c:v>20.496576786758499</c:v>
                </c:pt>
                <c:pt idx="1880">
                  <c:v>13.691129229675999</c:v>
                </c:pt>
                <c:pt idx="1881">
                  <c:v>16.6668726924769</c:v>
                </c:pt>
                <c:pt idx="1882">
                  <c:v>11.7331899868016</c:v>
                </c:pt>
                <c:pt idx="1883">
                  <c:v>9.7990870689923195</c:v>
                </c:pt>
                <c:pt idx="1884">
                  <c:v>13.6570502492015</c:v>
                </c:pt>
                <c:pt idx="1885">
                  <c:v>14.6386178065734</c:v>
                </c:pt>
                <c:pt idx="1886">
                  <c:v>9.8024193728186706</c:v>
                </c:pt>
                <c:pt idx="1887">
                  <c:v>11.762174976694601</c:v>
                </c:pt>
                <c:pt idx="1888">
                  <c:v>20.5117008876028</c:v>
                </c:pt>
                <c:pt idx="1889">
                  <c:v>13.6891773879893</c:v>
                </c:pt>
                <c:pt idx="1890">
                  <c:v>11.764377385785201</c:v>
                </c:pt>
                <c:pt idx="1891">
                  <c:v>12.709650111062899</c:v>
                </c:pt>
                <c:pt idx="1892">
                  <c:v>15.669900193512101</c:v>
                </c:pt>
                <c:pt idx="1893">
                  <c:v>15.6862153877855</c:v>
                </c:pt>
                <c:pt idx="1894">
                  <c:v>14.716929567321399</c:v>
                </c:pt>
                <c:pt idx="1895">
                  <c:v>17.582831320591701</c:v>
                </c:pt>
                <c:pt idx="1896">
                  <c:v>12.7524874029092</c:v>
                </c:pt>
                <c:pt idx="1897">
                  <c:v>16.59673433307</c:v>
                </c:pt>
                <c:pt idx="1898">
                  <c:v>11.748681775903901</c:v>
                </c:pt>
                <c:pt idx="1899">
                  <c:v>10.7950938317696</c:v>
                </c:pt>
                <c:pt idx="1900">
                  <c:v>7.8319962261173801</c:v>
                </c:pt>
                <c:pt idx="1901">
                  <c:v>20.5880158668452</c:v>
                </c:pt>
                <c:pt idx="1902">
                  <c:v>10.7890407550549</c:v>
                </c:pt>
                <c:pt idx="1903">
                  <c:v>7.82009673417096</c:v>
                </c:pt>
                <c:pt idx="1904">
                  <c:v>12.763994053877401</c:v>
                </c:pt>
                <c:pt idx="1905">
                  <c:v>10.773945926848301</c:v>
                </c:pt>
                <c:pt idx="1906">
                  <c:v>11.7342602134509</c:v>
                </c:pt>
                <c:pt idx="1907">
                  <c:v>9.7882222087499802</c:v>
                </c:pt>
                <c:pt idx="1908">
                  <c:v>10.7715387822366</c:v>
                </c:pt>
                <c:pt idx="1909">
                  <c:v>10.710809672086601</c:v>
                </c:pt>
                <c:pt idx="1910">
                  <c:v>11.733030214338401</c:v>
                </c:pt>
                <c:pt idx="1911">
                  <c:v>9.8025332815024697</c:v>
                </c:pt>
                <c:pt idx="1912">
                  <c:v>15.6993638810109</c:v>
                </c:pt>
                <c:pt idx="1913">
                  <c:v>17.634363341198501</c:v>
                </c:pt>
                <c:pt idx="1914">
                  <c:v>21.531443415214099</c:v>
                </c:pt>
                <c:pt idx="1915">
                  <c:v>8.7476472124962203</c:v>
                </c:pt>
                <c:pt idx="1916">
                  <c:v>7.8485961779031896</c:v>
                </c:pt>
                <c:pt idx="1917">
                  <c:v>13.7007190362353</c:v>
                </c:pt>
                <c:pt idx="1918">
                  <c:v>11.770875717905399</c:v>
                </c:pt>
                <c:pt idx="1919">
                  <c:v>7.7904489180962599</c:v>
                </c:pt>
                <c:pt idx="1920">
                  <c:v>9.7657494988613198</c:v>
                </c:pt>
                <c:pt idx="1921">
                  <c:v>15.68418958118</c:v>
                </c:pt>
                <c:pt idx="1922">
                  <c:v>11.746281800998</c:v>
                </c:pt>
                <c:pt idx="1923">
                  <c:v>9.7911797562474394</c:v>
                </c:pt>
                <c:pt idx="1924">
                  <c:v>11.733516648787599</c:v>
                </c:pt>
                <c:pt idx="1925">
                  <c:v>10.8103684816232</c:v>
                </c:pt>
                <c:pt idx="1926">
                  <c:v>12.731200041918401</c:v>
                </c:pt>
                <c:pt idx="1927">
                  <c:v>5.89859347869562</c:v>
                </c:pt>
                <c:pt idx="1928">
                  <c:v>6.84693781217383</c:v>
                </c:pt>
                <c:pt idx="1929">
                  <c:v>14.7272409168121</c:v>
                </c:pt>
                <c:pt idx="1930">
                  <c:v>4.8925274773093399</c:v>
                </c:pt>
                <c:pt idx="1931">
                  <c:v>10.7597675219049</c:v>
                </c:pt>
                <c:pt idx="1932">
                  <c:v>10.748058709556201</c:v>
                </c:pt>
                <c:pt idx="1933">
                  <c:v>8.8363910200465607</c:v>
                </c:pt>
                <c:pt idx="1934">
                  <c:v>11.784336111535801</c:v>
                </c:pt>
                <c:pt idx="1935">
                  <c:v>13.7643183542282</c:v>
                </c:pt>
                <c:pt idx="1936">
                  <c:v>13.7384231151589</c:v>
                </c:pt>
                <c:pt idx="1937">
                  <c:v>14.7015384906177</c:v>
                </c:pt>
                <c:pt idx="1938">
                  <c:v>8.8186862273437097</c:v>
                </c:pt>
                <c:pt idx="1939">
                  <c:v>16.652078726079498</c:v>
                </c:pt>
                <c:pt idx="1940">
                  <c:v>4.8721511059123497</c:v>
                </c:pt>
                <c:pt idx="1941">
                  <c:v>9.8089046221497007</c:v>
                </c:pt>
                <c:pt idx="1942">
                  <c:v>8.80328958495911</c:v>
                </c:pt>
                <c:pt idx="1943">
                  <c:v>15.617489824776801</c:v>
                </c:pt>
                <c:pt idx="1944">
                  <c:v>12.748531411099</c:v>
                </c:pt>
                <c:pt idx="1945">
                  <c:v>8.81537555800932</c:v>
                </c:pt>
                <c:pt idx="1946">
                  <c:v>11.748404132650901</c:v>
                </c:pt>
                <c:pt idx="1947">
                  <c:v>15.645526157736899</c:v>
                </c:pt>
                <c:pt idx="1948">
                  <c:v>15.7012865405319</c:v>
                </c:pt>
                <c:pt idx="1949">
                  <c:v>18.669836741618901</c:v>
                </c:pt>
                <c:pt idx="1950">
                  <c:v>10.789910078724301</c:v>
                </c:pt>
                <c:pt idx="1951">
                  <c:v>7.8605046839266297</c:v>
                </c:pt>
                <c:pt idx="1952">
                  <c:v>6.84799555464883</c:v>
                </c:pt>
                <c:pt idx="1953">
                  <c:v>11.769184144613</c:v>
                </c:pt>
                <c:pt idx="1954">
                  <c:v>9.8311786887633907</c:v>
                </c:pt>
                <c:pt idx="1955">
                  <c:v>11.7405618413894</c:v>
                </c:pt>
                <c:pt idx="1956">
                  <c:v>10.8000257667867</c:v>
                </c:pt>
                <c:pt idx="1957">
                  <c:v>9.7932573474683693</c:v>
                </c:pt>
                <c:pt idx="1958">
                  <c:v>13.7318530394256</c:v>
                </c:pt>
                <c:pt idx="1959">
                  <c:v>5.9019379179219902</c:v>
                </c:pt>
                <c:pt idx="1960">
                  <c:v>12.739844240913399</c:v>
                </c:pt>
                <c:pt idx="1961">
                  <c:v>10.822447825046901</c:v>
                </c:pt>
                <c:pt idx="1962">
                  <c:v>16.6187108064345</c:v>
                </c:pt>
                <c:pt idx="1963">
                  <c:v>16.6223123940965</c:v>
                </c:pt>
                <c:pt idx="1964">
                  <c:v>13.7172298545267</c:v>
                </c:pt>
                <c:pt idx="1965">
                  <c:v>10.7713030860162</c:v>
                </c:pt>
                <c:pt idx="1966">
                  <c:v>11.743200006841301</c:v>
                </c:pt>
                <c:pt idx="1967">
                  <c:v>7.8555490072390102</c:v>
                </c:pt>
                <c:pt idx="1968">
                  <c:v>12.717229504498199</c:v>
                </c:pt>
                <c:pt idx="1969">
                  <c:v>9.7927584938022498</c:v>
                </c:pt>
                <c:pt idx="1970">
                  <c:v>9.8070402324173092</c:v>
                </c:pt>
                <c:pt idx="1971">
                  <c:v>18.653554745030501</c:v>
                </c:pt>
                <c:pt idx="1972">
                  <c:v>8.8352370568630398</c:v>
                </c:pt>
                <c:pt idx="1973">
                  <c:v>10.751785694172201</c:v>
                </c:pt>
                <c:pt idx="1974">
                  <c:v>6.8547979207763401</c:v>
                </c:pt>
                <c:pt idx="1975">
                  <c:v>10.7860189831427</c:v>
                </c:pt>
                <c:pt idx="1976">
                  <c:v>5.8669723456658298</c:v>
                </c:pt>
                <c:pt idx="1977">
                  <c:v>9.7909994349612095</c:v>
                </c:pt>
                <c:pt idx="1978">
                  <c:v>7.8427290263013099</c:v>
                </c:pt>
                <c:pt idx="1979">
                  <c:v>10.790697980358599</c:v>
                </c:pt>
                <c:pt idx="1980">
                  <c:v>4.8900389153076702</c:v>
                </c:pt>
                <c:pt idx="1981">
                  <c:v>7.8330903816473603</c:v>
                </c:pt>
                <c:pt idx="1982">
                  <c:v>9.8327710488737097</c:v>
                </c:pt>
                <c:pt idx="1983">
                  <c:v>5.8845892275935698</c:v>
                </c:pt>
                <c:pt idx="1984">
                  <c:v>7.8292892577572601</c:v>
                </c:pt>
                <c:pt idx="1985">
                  <c:v>13.744588288093199</c:v>
                </c:pt>
                <c:pt idx="1986">
                  <c:v>7.8388648868434796</c:v>
                </c:pt>
                <c:pt idx="1987">
                  <c:v>12.7682950677045</c:v>
                </c:pt>
                <c:pt idx="1988">
                  <c:v>9.8264907337600196</c:v>
                </c:pt>
                <c:pt idx="1989">
                  <c:v>7.8444347621322601</c:v>
                </c:pt>
                <c:pt idx="1990">
                  <c:v>3.92537287902192</c:v>
                </c:pt>
                <c:pt idx="1991">
                  <c:v>15.6988289715283</c:v>
                </c:pt>
                <c:pt idx="1992">
                  <c:v>13.7367188853184</c:v>
                </c:pt>
                <c:pt idx="1993">
                  <c:v>12.769590105279899</c:v>
                </c:pt>
                <c:pt idx="1994">
                  <c:v>10.7749491308135</c:v>
                </c:pt>
                <c:pt idx="1995">
                  <c:v>16.705713753470299</c:v>
                </c:pt>
                <c:pt idx="1996">
                  <c:v>11.7866672256763</c:v>
                </c:pt>
                <c:pt idx="1997">
                  <c:v>9.8152323416155696</c:v>
                </c:pt>
                <c:pt idx="1998">
                  <c:v>12.739563910760101</c:v>
                </c:pt>
                <c:pt idx="1999">
                  <c:v>6.8609091959379702</c:v>
                </c:pt>
                <c:pt idx="2000">
                  <c:v>9.8274857311103894</c:v>
                </c:pt>
                <c:pt idx="2001">
                  <c:v>4.9132966081348499</c:v>
                </c:pt>
                <c:pt idx="2002">
                  <c:v>9.8250690241506398</c:v>
                </c:pt>
                <c:pt idx="2003">
                  <c:v>3.9215112681095299</c:v>
                </c:pt>
                <c:pt idx="2004">
                  <c:v>10.7841894977116</c:v>
                </c:pt>
                <c:pt idx="2005">
                  <c:v>8.8257252910664103</c:v>
                </c:pt>
                <c:pt idx="2006">
                  <c:v>9.7900346028128702</c:v>
                </c:pt>
                <c:pt idx="2007">
                  <c:v>5.9068385056988797</c:v>
                </c:pt>
                <c:pt idx="2008">
                  <c:v>15.730432502665501</c:v>
                </c:pt>
                <c:pt idx="2009">
                  <c:v>6.8494835850899003</c:v>
                </c:pt>
                <c:pt idx="2010">
                  <c:v>10.812940749038599</c:v>
                </c:pt>
                <c:pt idx="2011">
                  <c:v>7.8548201954917403</c:v>
                </c:pt>
                <c:pt idx="2012">
                  <c:v>8.8407448226381806</c:v>
                </c:pt>
                <c:pt idx="2013">
                  <c:v>11.7645910092532</c:v>
                </c:pt>
                <c:pt idx="2014">
                  <c:v>8.8172568519468904</c:v>
                </c:pt>
                <c:pt idx="2015">
                  <c:v>11.753313010418401</c:v>
                </c:pt>
                <c:pt idx="2016">
                  <c:v>6.8760291802385698</c:v>
                </c:pt>
                <c:pt idx="2017">
                  <c:v>8.8468161538566807</c:v>
                </c:pt>
                <c:pt idx="2018">
                  <c:v>13.753581156649799</c:v>
                </c:pt>
                <c:pt idx="2019">
                  <c:v>7.8610454603133899</c:v>
                </c:pt>
                <c:pt idx="2020">
                  <c:v>10.8162818072843</c:v>
                </c:pt>
                <c:pt idx="2021">
                  <c:v>12.7537300618975</c:v>
                </c:pt>
                <c:pt idx="2022">
                  <c:v>15.695726924668699</c:v>
                </c:pt>
                <c:pt idx="2023">
                  <c:v>7.8682060277745798</c:v>
                </c:pt>
                <c:pt idx="2024">
                  <c:v>10.7996698778467</c:v>
                </c:pt>
                <c:pt idx="2025">
                  <c:v>9.8069384545956897</c:v>
                </c:pt>
                <c:pt idx="2026">
                  <c:v>8.8441154183534003</c:v>
                </c:pt>
                <c:pt idx="2027">
                  <c:v>6.8621510903184904</c:v>
                </c:pt>
                <c:pt idx="2028">
                  <c:v>15.685492356237299</c:v>
                </c:pt>
                <c:pt idx="2029">
                  <c:v>4.90973003769352</c:v>
                </c:pt>
                <c:pt idx="2030">
                  <c:v>6.8752675535574701</c:v>
                </c:pt>
                <c:pt idx="2031">
                  <c:v>11.791849399786001</c:v>
                </c:pt>
                <c:pt idx="2032">
                  <c:v>3.92136070692343</c:v>
                </c:pt>
                <c:pt idx="2033">
                  <c:v>12.7325317303793</c:v>
                </c:pt>
                <c:pt idx="2034">
                  <c:v>8.8404703965903</c:v>
                </c:pt>
                <c:pt idx="2035">
                  <c:v>10.8017571341543</c:v>
                </c:pt>
                <c:pt idx="2036">
                  <c:v>5.9036871659813004</c:v>
                </c:pt>
                <c:pt idx="2037">
                  <c:v>11.8010863774843</c:v>
                </c:pt>
                <c:pt idx="2038">
                  <c:v>6.8663527578147896</c:v>
                </c:pt>
                <c:pt idx="2039">
                  <c:v>10.765506882908401</c:v>
                </c:pt>
                <c:pt idx="2040">
                  <c:v>6.8554700268115196</c:v>
                </c:pt>
                <c:pt idx="2041">
                  <c:v>6.8535517896868496</c:v>
                </c:pt>
                <c:pt idx="2042">
                  <c:v>9.8142862317247008</c:v>
                </c:pt>
                <c:pt idx="2043">
                  <c:v>12.745489237772301</c:v>
                </c:pt>
                <c:pt idx="2044">
                  <c:v>11.7463231987204</c:v>
                </c:pt>
                <c:pt idx="2045">
                  <c:v>6.87077360845106</c:v>
                </c:pt>
                <c:pt idx="2046">
                  <c:v>8.8161496816909395</c:v>
                </c:pt>
                <c:pt idx="2047">
                  <c:v>8.8559621529172894</c:v>
                </c:pt>
                <c:pt idx="2048">
                  <c:v>13.727107712222301</c:v>
                </c:pt>
                <c:pt idx="2049">
                  <c:v>8.8251376679572999</c:v>
                </c:pt>
                <c:pt idx="2050">
                  <c:v>10.8067463077595</c:v>
                </c:pt>
                <c:pt idx="2051">
                  <c:v>25.5022003060975</c:v>
                </c:pt>
                <c:pt idx="2052">
                  <c:v>7.8614163043961698</c:v>
                </c:pt>
                <c:pt idx="2053">
                  <c:v>5.8897755015330899</c:v>
                </c:pt>
                <c:pt idx="2054">
                  <c:v>9.8306218825223706</c:v>
                </c:pt>
                <c:pt idx="2055">
                  <c:v>12.757930322299501</c:v>
                </c:pt>
                <c:pt idx="2056">
                  <c:v>6.88151207948194</c:v>
                </c:pt>
                <c:pt idx="2057">
                  <c:v>4.9116703244320998</c:v>
                </c:pt>
                <c:pt idx="2058">
                  <c:v>5.8867895081762596</c:v>
                </c:pt>
                <c:pt idx="2059">
                  <c:v>9.8064999109127893</c:v>
                </c:pt>
                <c:pt idx="2060">
                  <c:v>8.8149595217631607</c:v>
                </c:pt>
                <c:pt idx="2061">
                  <c:v>5.8590087280022498</c:v>
                </c:pt>
                <c:pt idx="2062">
                  <c:v>5.9029163896419696</c:v>
                </c:pt>
                <c:pt idx="2063">
                  <c:v>8.8451480506039708</c:v>
                </c:pt>
                <c:pt idx="2064">
                  <c:v>11.781185384932501</c:v>
                </c:pt>
                <c:pt idx="2065">
                  <c:v>8.8529333392373797</c:v>
                </c:pt>
                <c:pt idx="2066">
                  <c:v>9.8193707205807197</c:v>
                </c:pt>
                <c:pt idx="2067">
                  <c:v>4.9154140490373699</c:v>
                </c:pt>
                <c:pt idx="2068">
                  <c:v>11.7687948931799</c:v>
                </c:pt>
                <c:pt idx="2069">
                  <c:v>7.8585360863972804</c:v>
                </c:pt>
                <c:pt idx="2070">
                  <c:v>12.736197700740099</c:v>
                </c:pt>
                <c:pt idx="2071">
                  <c:v>8.8276477199860306</c:v>
                </c:pt>
                <c:pt idx="2072">
                  <c:v>7.8643423784422604</c:v>
                </c:pt>
                <c:pt idx="2073">
                  <c:v>12.738932949858301</c:v>
                </c:pt>
                <c:pt idx="2074">
                  <c:v>5.8833025904024998</c:v>
                </c:pt>
                <c:pt idx="2075">
                  <c:v>10.8166542853698</c:v>
                </c:pt>
                <c:pt idx="2076">
                  <c:v>12.750375652469501</c:v>
                </c:pt>
                <c:pt idx="2077">
                  <c:v>7.8729745128431698</c:v>
                </c:pt>
                <c:pt idx="2078">
                  <c:v>10.815582724788101</c:v>
                </c:pt>
                <c:pt idx="2079">
                  <c:v>8.8424881503034705</c:v>
                </c:pt>
                <c:pt idx="2080">
                  <c:v>0.98349299186490202</c:v>
                </c:pt>
                <c:pt idx="2081">
                  <c:v>7.8410453094544303</c:v>
                </c:pt>
                <c:pt idx="2082">
                  <c:v>13.751789667359599</c:v>
                </c:pt>
                <c:pt idx="2083">
                  <c:v>11.7883376126908</c:v>
                </c:pt>
                <c:pt idx="2084">
                  <c:v>11.795668972815999</c:v>
                </c:pt>
                <c:pt idx="2085">
                  <c:v>9.8284504857120094</c:v>
                </c:pt>
                <c:pt idx="2086">
                  <c:v>8.8421278772501708</c:v>
                </c:pt>
                <c:pt idx="2087">
                  <c:v>4.9099014688897196</c:v>
                </c:pt>
                <c:pt idx="2088">
                  <c:v>21.635446787545099</c:v>
                </c:pt>
                <c:pt idx="2089">
                  <c:v>10.789945183698901</c:v>
                </c:pt>
                <c:pt idx="2090">
                  <c:v>12.7873211052444</c:v>
                </c:pt>
                <c:pt idx="2091">
                  <c:v>5.8880152582353302</c:v>
                </c:pt>
                <c:pt idx="2092">
                  <c:v>9.8259349180336297</c:v>
                </c:pt>
                <c:pt idx="2093">
                  <c:v>15.7247961755006</c:v>
                </c:pt>
                <c:pt idx="2094">
                  <c:v>6.8703606080221498</c:v>
                </c:pt>
                <c:pt idx="2095">
                  <c:v>13.748929940878</c:v>
                </c:pt>
                <c:pt idx="2096">
                  <c:v>12.784018720546699</c:v>
                </c:pt>
                <c:pt idx="2097">
                  <c:v>7.8428347570702401</c:v>
                </c:pt>
                <c:pt idx="2098">
                  <c:v>10.816138791987299</c:v>
                </c:pt>
                <c:pt idx="2099">
                  <c:v>12.762219924827599</c:v>
                </c:pt>
                <c:pt idx="2100">
                  <c:v>6.8798206246162898</c:v>
                </c:pt>
                <c:pt idx="2101">
                  <c:v>5.88105967841385</c:v>
                </c:pt>
                <c:pt idx="2102">
                  <c:v>6.8807387069903303</c:v>
                </c:pt>
                <c:pt idx="2103">
                  <c:v>4.9236930249169601</c:v>
                </c:pt>
                <c:pt idx="2104">
                  <c:v>7.8501398116476198</c:v>
                </c:pt>
                <c:pt idx="2105">
                  <c:v>9.8251264251686603</c:v>
                </c:pt>
                <c:pt idx="2106">
                  <c:v>4.9168619536923499</c:v>
                </c:pt>
                <c:pt idx="2107">
                  <c:v>5.9000743333683596</c:v>
                </c:pt>
                <c:pt idx="2108">
                  <c:v>7.8591037601176303</c:v>
                </c:pt>
                <c:pt idx="2109">
                  <c:v>5.8933429104998103</c:v>
                </c:pt>
                <c:pt idx="2110">
                  <c:v>7.85562681439818</c:v>
                </c:pt>
                <c:pt idx="2111">
                  <c:v>7.8676337525157702</c:v>
                </c:pt>
                <c:pt idx="2112">
                  <c:v>8.8560307823663607</c:v>
                </c:pt>
                <c:pt idx="2113">
                  <c:v>7.8671068751362503</c:v>
                </c:pt>
                <c:pt idx="2114">
                  <c:v>6.8856548607783399</c:v>
                </c:pt>
                <c:pt idx="2115">
                  <c:v>6.8665561553613301</c:v>
                </c:pt>
                <c:pt idx="2116">
                  <c:v>5.8915636847221604</c:v>
                </c:pt>
                <c:pt idx="2117">
                  <c:v>9.8091740598457893</c:v>
                </c:pt>
                <c:pt idx="2118">
                  <c:v>10.8238654667772</c:v>
                </c:pt>
                <c:pt idx="2119">
                  <c:v>10.8113755149278</c:v>
                </c:pt>
                <c:pt idx="2120">
                  <c:v>11.7917100457766</c:v>
                </c:pt>
                <c:pt idx="2121">
                  <c:v>5.90042633978676</c:v>
                </c:pt>
                <c:pt idx="2122">
                  <c:v>11.7945212969625</c:v>
                </c:pt>
                <c:pt idx="2123">
                  <c:v>11.807193210488199</c:v>
                </c:pt>
                <c:pt idx="2124">
                  <c:v>13.7528792787709</c:v>
                </c:pt>
                <c:pt idx="2125">
                  <c:v>7.8578341365503501</c:v>
                </c:pt>
                <c:pt idx="2126">
                  <c:v>9.8327151248687503</c:v>
                </c:pt>
                <c:pt idx="2127">
                  <c:v>4.9098434206830204</c:v>
                </c:pt>
                <c:pt idx="2128">
                  <c:v>11.795419240940801</c:v>
                </c:pt>
                <c:pt idx="2129">
                  <c:v>8.8555823829744096</c:v>
                </c:pt>
                <c:pt idx="2130">
                  <c:v>7.8674077334147103</c:v>
                </c:pt>
                <c:pt idx="2131">
                  <c:v>10.804875960282001</c:v>
                </c:pt>
                <c:pt idx="2132">
                  <c:v>12.786316678594</c:v>
                </c:pt>
                <c:pt idx="2133">
                  <c:v>12.765986191432599</c:v>
                </c:pt>
                <c:pt idx="2134">
                  <c:v>7.8569435971833004</c:v>
                </c:pt>
                <c:pt idx="2135">
                  <c:v>13.768820411734801</c:v>
                </c:pt>
                <c:pt idx="2136">
                  <c:v>5.8981638834026002</c:v>
                </c:pt>
                <c:pt idx="2137">
                  <c:v>10.812844652823999</c:v>
                </c:pt>
                <c:pt idx="2138">
                  <c:v>6.8789370599786599</c:v>
                </c:pt>
                <c:pt idx="2139">
                  <c:v>10.821925946928401</c:v>
                </c:pt>
                <c:pt idx="2140">
                  <c:v>11.8078753520216</c:v>
                </c:pt>
                <c:pt idx="2141">
                  <c:v>14.748610409359999</c:v>
                </c:pt>
                <c:pt idx="2142">
                  <c:v>4.9172820959729098</c:v>
                </c:pt>
                <c:pt idx="2143">
                  <c:v>9.8435069082540796</c:v>
                </c:pt>
                <c:pt idx="2144">
                  <c:v>13.771687936388</c:v>
                </c:pt>
                <c:pt idx="2145">
                  <c:v>6.8880150562584097</c:v>
                </c:pt>
                <c:pt idx="2146">
                  <c:v>13.7814211747669</c:v>
                </c:pt>
                <c:pt idx="2147">
                  <c:v>7.8660534136425699</c:v>
                </c:pt>
                <c:pt idx="2148">
                  <c:v>3.93867713168861</c:v>
                </c:pt>
                <c:pt idx="2149">
                  <c:v>10.8257570056901</c:v>
                </c:pt>
                <c:pt idx="2150">
                  <c:v>8.8504512901973094</c:v>
                </c:pt>
                <c:pt idx="2151">
                  <c:v>11.8074928353124</c:v>
                </c:pt>
                <c:pt idx="2152">
                  <c:v>10.8125177423201</c:v>
                </c:pt>
                <c:pt idx="2153">
                  <c:v>17.717217855995099</c:v>
                </c:pt>
                <c:pt idx="2154">
                  <c:v>11.774178607864499</c:v>
                </c:pt>
                <c:pt idx="2155">
                  <c:v>6.8883162611655502</c:v>
                </c:pt>
                <c:pt idx="2156">
                  <c:v>6.8962032365436299</c:v>
                </c:pt>
                <c:pt idx="2157">
                  <c:v>10.809240957105301</c:v>
                </c:pt>
                <c:pt idx="2158">
                  <c:v>9.8459178910787308</c:v>
                </c:pt>
                <c:pt idx="2159">
                  <c:v>7.8722835049846003</c:v>
                </c:pt>
                <c:pt idx="2160">
                  <c:v>3.92697343890721</c:v>
                </c:pt>
                <c:pt idx="2161">
                  <c:v>12.7714528960802</c:v>
                </c:pt>
                <c:pt idx="2162">
                  <c:v>8.8546428120176195</c:v>
                </c:pt>
                <c:pt idx="2163">
                  <c:v>5.9003615290561697</c:v>
                </c:pt>
                <c:pt idx="2164">
                  <c:v>6.8849115208662797</c:v>
                </c:pt>
                <c:pt idx="2165">
                  <c:v>11.800658672619701</c:v>
                </c:pt>
                <c:pt idx="2166">
                  <c:v>9.8464089829831405</c:v>
                </c:pt>
                <c:pt idx="2167">
                  <c:v>11.793136112315601</c:v>
                </c:pt>
                <c:pt idx="2168">
                  <c:v>5.9143706804999203</c:v>
                </c:pt>
                <c:pt idx="2169">
                  <c:v>9.8342415246664601</c:v>
                </c:pt>
                <c:pt idx="2170">
                  <c:v>9.8562571720566297</c:v>
                </c:pt>
                <c:pt idx="2171">
                  <c:v>3.9406659092115701</c:v>
                </c:pt>
                <c:pt idx="2172">
                  <c:v>3.9380229039228798</c:v>
                </c:pt>
                <c:pt idx="2173">
                  <c:v>13.7724654979862</c:v>
                </c:pt>
                <c:pt idx="2174">
                  <c:v>2.9531011792320601</c:v>
                </c:pt>
                <c:pt idx="2175">
                  <c:v>9.8372006306542392</c:v>
                </c:pt>
                <c:pt idx="2176">
                  <c:v>3.9425118622986499</c:v>
                </c:pt>
                <c:pt idx="2177">
                  <c:v>8.8582927299626899</c:v>
                </c:pt>
                <c:pt idx="2178">
                  <c:v>2.95391028968527</c:v>
                </c:pt>
                <c:pt idx="2179">
                  <c:v>5.8880402957759603</c:v>
                </c:pt>
                <c:pt idx="2180">
                  <c:v>8.8503616543289905</c:v>
                </c:pt>
                <c:pt idx="2181">
                  <c:v>8.8685769806893902</c:v>
                </c:pt>
                <c:pt idx="2182">
                  <c:v>10.818046629747499</c:v>
                </c:pt>
                <c:pt idx="2183">
                  <c:v>8.8648678082305796</c:v>
                </c:pt>
                <c:pt idx="2184">
                  <c:v>8.8553749622720996</c:v>
                </c:pt>
                <c:pt idx="2185">
                  <c:v>7.88661817844421</c:v>
                </c:pt>
                <c:pt idx="2186">
                  <c:v>5.9129940527837501</c:v>
                </c:pt>
                <c:pt idx="2187">
                  <c:v>5.8942181486913103</c:v>
                </c:pt>
                <c:pt idx="2188">
                  <c:v>12.7956572028402</c:v>
                </c:pt>
                <c:pt idx="2189">
                  <c:v>4.9245573171621997</c:v>
                </c:pt>
                <c:pt idx="2190">
                  <c:v>6.8777605520115301</c:v>
                </c:pt>
                <c:pt idx="2191">
                  <c:v>11.812272433923001</c:v>
                </c:pt>
                <c:pt idx="2192">
                  <c:v>7.8609264051855599</c:v>
                </c:pt>
                <c:pt idx="2193">
                  <c:v>2.9493065033433301</c:v>
                </c:pt>
                <c:pt idx="2194">
                  <c:v>15.7304599375452</c:v>
                </c:pt>
                <c:pt idx="2195">
                  <c:v>9.8440819680372496</c:v>
                </c:pt>
                <c:pt idx="2196">
                  <c:v>13.765957737346</c:v>
                </c:pt>
                <c:pt idx="2197">
                  <c:v>10.8306214751327</c:v>
                </c:pt>
                <c:pt idx="2198">
                  <c:v>7.8635205222601696</c:v>
                </c:pt>
                <c:pt idx="2199">
                  <c:v>8.8500714572549306</c:v>
                </c:pt>
                <c:pt idx="2200">
                  <c:v>7.8862769582741796</c:v>
                </c:pt>
                <c:pt idx="2201">
                  <c:v>7.8828217454060701</c:v>
                </c:pt>
                <c:pt idx="2202">
                  <c:v>8.8735690541619299</c:v>
                </c:pt>
                <c:pt idx="2203">
                  <c:v>8.8629075509288509</c:v>
                </c:pt>
                <c:pt idx="2204">
                  <c:v>3.9437400373174398</c:v>
                </c:pt>
                <c:pt idx="2205">
                  <c:v>7.8804970496309403</c:v>
                </c:pt>
                <c:pt idx="2206">
                  <c:v>9.8489697261806892</c:v>
                </c:pt>
                <c:pt idx="2207">
                  <c:v>5.8987468445806996</c:v>
                </c:pt>
                <c:pt idx="2208">
                  <c:v>7.8814086676845401</c:v>
                </c:pt>
                <c:pt idx="2209">
                  <c:v>5.9079313022527504</c:v>
                </c:pt>
                <c:pt idx="2210">
                  <c:v>6.9050547016738699</c:v>
                </c:pt>
                <c:pt idx="2211">
                  <c:v>8.8671818141683403</c:v>
                </c:pt>
                <c:pt idx="2212">
                  <c:v>2.9471510596697801</c:v>
                </c:pt>
                <c:pt idx="2213">
                  <c:v>6.8844934271016696</c:v>
                </c:pt>
                <c:pt idx="2214">
                  <c:v>5.8985261850410096</c:v>
                </c:pt>
                <c:pt idx="2215">
                  <c:v>7.8823977460412298</c:v>
                </c:pt>
                <c:pt idx="2216">
                  <c:v>9.8328310806771206</c:v>
                </c:pt>
                <c:pt idx="2217">
                  <c:v>5.90755015016427</c:v>
                </c:pt>
                <c:pt idx="2218">
                  <c:v>8.8483826790115998</c:v>
                </c:pt>
                <c:pt idx="2219">
                  <c:v>8.8683637786963008</c:v>
                </c:pt>
                <c:pt idx="2220">
                  <c:v>10.839102599804299</c:v>
                </c:pt>
                <c:pt idx="2221">
                  <c:v>6.88137666307773</c:v>
                </c:pt>
                <c:pt idx="2222">
                  <c:v>10.8414771876303</c:v>
                </c:pt>
                <c:pt idx="2223">
                  <c:v>6.8960361512609198</c:v>
                </c:pt>
                <c:pt idx="2224">
                  <c:v>6.8985967667821697</c:v>
                </c:pt>
                <c:pt idx="2225">
                  <c:v>3.9370013453344099</c:v>
                </c:pt>
                <c:pt idx="2226">
                  <c:v>2.95304287740771</c:v>
                </c:pt>
                <c:pt idx="2227">
                  <c:v>6.8968278688900702</c:v>
                </c:pt>
                <c:pt idx="2228">
                  <c:v>2.9569268344582702</c:v>
                </c:pt>
                <c:pt idx="2229">
                  <c:v>5.9079449901240197</c:v>
                </c:pt>
                <c:pt idx="2230">
                  <c:v>7.8864668564272398</c:v>
                </c:pt>
                <c:pt idx="2231">
                  <c:v>4.9255977785125102</c:v>
                </c:pt>
                <c:pt idx="2232">
                  <c:v>6.8972225122741602</c:v>
                </c:pt>
                <c:pt idx="2233">
                  <c:v>6.8967512205587402</c:v>
                </c:pt>
                <c:pt idx="2234">
                  <c:v>8.8611417248475099</c:v>
                </c:pt>
                <c:pt idx="2235">
                  <c:v>6.9029491847581097</c:v>
                </c:pt>
                <c:pt idx="2236">
                  <c:v>8.8666957245439306</c:v>
                </c:pt>
                <c:pt idx="2237">
                  <c:v>5.8975582438034504</c:v>
                </c:pt>
                <c:pt idx="2238">
                  <c:v>4.9318072986261399</c:v>
                </c:pt>
                <c:pt idx="2239">
                  <c:v>4.9362032130746396</c:v>
                </c:pt>
                <c:pt idx="2240">
                  <c:v>9.85323262598593</c:v>
                </c:pt>
                <c:pt idx="2241">
                  <c:v>3.9361819197809198</c:v>
                </c:pt>
                <c:pt idx="2242">
                  <c:v>4.9335509343674904</c:v>
                </c:pt>
                <c:pt idx="2243">
                  <c:v>6.89604877869614</c:v>
                </c:pt>
                <c:pt idx="2244">
                  <c:v>9.8504855487223093</c:v>
                </c:pt>
                <c:pt idx="2245">
                  <c:v>6.8930175226675203</c:v>
                </c:pt>
                <c:pt idx="2246">
                  <c:v>7.8844375322024902</c:v>
                </c:pt>
                <c:pt idx="2247">
                  <c:v>7.8819822474000398</c:v>
                </c:pt>
                <c:pt idx="2248">
                  <c:v>3.94499877512441</c:v>
                </c:pt>
                <c:pt idx="2249">
                  <c:v>6.8929796210010297</c:v>
                </c:pt>
                <c:pt idx="2250">
                  <c:v>3.9344362549120402</c:v>
                </c:pt>
                <c:pt idx="2251">
                  <c:v>5.9016565037191802</c:v>
                </c:pt>
                <c:pt idx="2252">
                  <c:v>2.9568243842022599</c:v>
                </c:pt>
                <c:pt idx="2253">
                  <c:v>4.9275384729670799</c:v>
                </c:pt>
                <c:pt idx="2254">
                  <c:v>6.9000246973568196</c:v>
                </c:pt>
                <c:pt idx="2255">
                  <c:v>6.9031294158033498</c:v>
                </c:pt>
                <c:pt idx="2256">
                  <c:v>2.9520593594321598</c:v>
                </c:pt>
                <c:pt idx="2257">
                  <c:v>2.9577280767845102</c:v>
                </c:pt>
                <c:pt idx="2258">
                  <c:v>8.8625144144333099</c:v>
                </c:pt>
                <c:pt idx="2259">
                  <c:v>4.9247426898661697</c:v>
                </c:pt>
                <c:pt idx="2260">
                  <c:v>2.9590400266043502</c:v>
                </c:pt>
                <c:pt idx="2261">
                  <c:v>3.9424987262078601</c:v>
                </c:pt>
                <c:pt idx="2262">
                  <c:v>2.9566978540454598</c:v>
                </c:pt>
                <c:pt idx="2263">
                  <c:v>3.9440300779559201</c:v>
                </c:pt>
                <c:pt idx="2264">
                  <c:v>8.8821708390411001</c:v>
                </c:pt>
                <c:pt idx="2265">
                  <c:v>8.8737640548072196</c:v>
                </c:pt>
                <c:pt idx="2266">
                  <c:v>5.90433232806443</c:v>
                </c:pt>
                <c:pt idx="2267">
                  <c:v>5.9116941960918696</c:v>
                </c:pt>
                <c:pt idx="2268">
                  <c:v>2.9572866680370899</c:v>
                </c:pt>
                <c:pt idx="2269">
                  <c:v>6.9114464108353797</c:v>
                </c:pt>
                <c:pt idx="2270">
                  <c:v>5.9083550371779996</c:v>
                </c:pt>
                <c:pt idx="2271">
                  <c:v>3.94414809987481</c:v>
                </c:pt>
                <c:pt idx="2272">
                  <c:v>8.8705657625898802</c:v>
                </c:pt>
                <c:pt idx="2273">
                  <c:v>2.9548210603037899</c:v>
                </c:pt>
                <c:pt idx="2274">
                  <c:v>4.9306284890247696</c:v>
                </c:pt>
                <c:pt idx="2275">
                  <c:v>2.9545063952008901</c:v>
                </c:pt>
                <c:pt idx="2276">
                  <c:v>3.9501404381509699</c:v>
                </c:pt>
                <c:pt idx="2277">
                  <c:v>5.9174646423542301</c:v>
                </c:pt>
                <c:pt idx="2278">
                  <c:v>0.985815347794751</c:v>
                </c:pt>
                <c:pt idx="2279">
                  <c:v>2.9580775550200702</c:v>
                </c:pt>
                <c:pt idx="2280">
                  <c:v>6.8986947936518996</c:v>
                </c:pt>
                <c:pt idx="2281">
                  <c:v>3.9407204319926601</c:v>
                </c:pt>
                <c:pt idx="2282">
                  <c:v>6.8981227297928998</c:v>
                </c:pt>
                <c:pt idx="2284">
                  <c:v>8.8736414096574006</c:v>
                </c:pt>
                <c:pt idx="2285">
                  <c:v>3.9374216773503599</c:v>
                </c:pt>
                <c:pt idx="2286">
                  <c:v>8.8801983359685295</c:v>
                </c:pt>
                <c:pt idx="2287">
                  <c:v>6.9026052684899701</c:v>
                </c:pt>
                <c:pt idx="2288">
                  <c:v>2.9544404373687798</c:v>
                </c:pt>
                <c:pt idx="2289">
                  <c:v>2.9567092177765302</c:v>
                </c:pt>
                <c:pt idx="2290">
                  <c:v>0.98751488279847199</c:v>
                </c:pt>
                <c:pt idx="2291">
                  <c:v>2.9569396575442499</c:v>
                </c:pt>
                <c:pt idx="2292">
                  <c:v>3.9403597881169001</c:v>
                </c:pt>
                <c:pt idx="2293">
                  <c:v>2.9529679836483802</c:v>
                </c:pt>
                <c:pt idx="2294">
                  <c:v>4.9296807426507501</c:v>
                </c:pt>
                <c:pt idx="2295">
                  <c:v>2.9558037772652499</c:v>
                </c:pt>
                <c:pt idx="2296">
                  <c:v>5.9156475982741696</c:v>
                </c:pt>
                <c:pt idx="2297">
                  <c:v>4.9230621202781304</c:v>
                </c:pt>
                <c:pt idx="2298">
                  <c:v>4.9269852886174901</c:v>
                </c:pt>
                <c:pt idx="2299">
                  <c:v>3.93990883629519</c:v>
                </c:pt>
                <c:pt idx="2300">
                  <c:v>2.9582508410331201</c:v>
                </c:pt>
                <c:pt idx="2301">
                  <c:v>5.9213193270320703</c:v>
                </c:pt>
                <c:pt idx="2302">
                  <c:v>3.94517349641816</c:v>
                </c:pt>
                <c:pt idx="2303">
                  <c:v>0.98667836660324304</c:v>
                </c:pt>
                <c:pt idx="2304">
                  <c:v>5.9161401722510902</c:v>
                </c:pt>
                <c:pt idx="2305">
                  <c:v>6.9027024825360002</c:v>
                </c:pt>
                <c:pt idx="2306">
                  <c:v>1.97237972814132</c:v>
                </c:pt>
                <c:pt idx="2307">
                  <c:v>1.9699870165276701</c:v>
                </c:pt>
                <c:pt idx="2308">
                  <c:v>6.90045214366181</c:v>
                </c:pt>
                <c:pt idx="2309">
                  <c:v>1.9677601382846399</c:v>
                </c:pt>
                <c:pt idx="2310">
                  <c:v>3.9495256093878002</c:v>
                </c:pt>
                <c:pt idx="2311">
                  <c:v>6.9009171759919896</c:v>
                </c:pt>
                <c:pt idx="2312">
                  <c:v>3.9485078095808501</c:v>
                </c:pt>
                <c:pt idx="2313">
                  <c:v>3.94506405791287</c:v>
                </c:pt>
                <c:pt idx="2314">
                  <c:v>1.9701240007724501</c:v>
                </c:pt>
                <c:pt idx="2315">
                  <c:v>2.96385790047793</c:v>
                </c:pt>
                <c:pt idx="2316">
                  <c:v>1.9716798258903501</c:v>
                </c:pt>
                <c:pt idx="2317">
                  <c:v>3.9470935298530998</c:v>
                </c:pt>
                <c:pt idx="2318">
                  <c:v>3.9444706131776601</c:v>
                </c:pt>
                <c:pt idx="2319">
                  <c:v>2.9542530328255698</c:v>
                </c:pt>
                <c:pt idx="2320">
                  <c:v>3.9452956674828501</c:v>
                </c:pt>
                <c:pt idx="2321">
                  <c:v>8.8758482409970991</c:v>
                </c:pt>
                <c:pt idx="2322">
                  <c:v>4.9238479139417901</c:v>
                </c:pt>
                <c:pt idx="2323">
                  <c:v>4.9343253348894001</c:v>
                </c:pt>
                <c:pt idx="2324">
                  <c:v>1.9758949864356501</c:v>
                </c:pt>
                <c:pt idx="2325">
                  <c:v>1.97645491345229</c:v>
                </c:pt>
                <c:pt idx="2326">
                  <c:v>1.97262426215734</c:v>
                </c:pt>
                <c:pt idx="2327">
                  <c:v>2.9605048248130101</c:v>
                </c:pt>
                <c:pt idx="2328">
                  <c:v>4.9295148358953798</c:v>
                </c:pt>
                <c:pt idx="2329">
                  <c:v>6.9043856378155199</c:v>
                </c:pt>
                <c:pt idx="2331">
                  <c:v>4.9260578929060603</c:v>
                </c:pt>
                <c:pt idx="2332">
                  <c:v>7.8945204357962302</c:v>
                </c:pt>
                <c:pt idx="2333">
                  <c:v>2.9578962804935802</c:v>
                </c:pt>
                <c:pt idx="2334">
                  <c:v>6.9041475354811199</c:v>
                </c:pt>
                <c:pt idx="2335">
                  <c:v>4.93306597691946</c:v>
                </c:pt>
                <c:pt idx="2336">
                  <c:v>0.98388823836873296</c:v>
                </c:pt>
                <c:pt idx="2337">
                  <c:v>2.9600910304770398</c:v>
                </c:pt>
                <c:pt idx="2338">
                  <c:v>5.9222122386109604</c:v>
                </c:pt>
                <c:pt idx="2339">
                  <c:v>5.9184216853042804</c:v>
                </c:pt>
                <c:pt idx="2340">
                  <c:v>3.9431087973013899</c:v>
                </c:pt>
                <c:pt idx="2341">
                  <c:v>1.9720350794513</c:v>
                </c:pt>
                <c:pt idx="2342">
                  <c:v>7.8977648032800101</c:v>
                </c:pt>
                <c:pt idx="2343">
                  <c:v>3.9435413449277501</c:v>
                </c:pt>
                <c:pt idx="2344">
                  <c:v>3.9458778431244599</c:v>
                </c:pt>
                <c:pt idx="2345">
                  <c:v>6.8932429562183799</c:v>
                </c:pt>
                <c:pt idx="2346">
                  <c:v>1.97091302076258</c:v>
                </c:pt>
                <c:pt idx="2347">
                  <c:v>7.8935876236233096</c:v>
                </c:pt>
                <c:pt idx="2348">
                  <c:v>3.9452333283096701</c:v>
                </c:pt>
                <c:pt idx="2349">
                  <c:v>2.96175195390957</c:v>
                </c:pt>
                <c:pt idx="2350">
                  <c:v>0.98379030818264201</c:v>
                </c:pt>
                <c:pt idx="2351">
                  <c:v>0.98626744442062897</c:v>
                </c:pt>
                <c:pt idx="2352">
                  <c:v>0.98369179262547601</c:v>
                </c:pt>
                <c:pt idx="2353">
                  <c:v>0.98801114366938303</c:v>
                </c:pt>
                <c:pt idx="2354">
                  <c:v>4.9332868525884797</c:v>
                </c:pt>
                <c:pt idx="2355">
                  <c:v>4.9327771733594998</c:v>
                </c:pt>
                <c:pt idx="2356">
                  <c:v>0.98681262657316704</c:v>
                </c:pt>
                <c:pt idx="2358">
                  <c:v>3.9441520653955102</c:v>
                </c:pt>
                <c:pt idx="2359">
                  <c:v>0.98825191588788297</c:v>
                </c:pt>
                <c:pt idx="2360">
                  <c:v>3.9461258547598099</c:v>
                </c:pt>
                <c:pt idx="2361">
                  <c:v>3.94747166418228</c:v>
                </c:pt>
                <c:pt idx="2362">
                  <c:v>7.8909855866492302</c:v>
                </c:pt>
                <c:pt idx="2363">
                  <c:v>2.9576605168947299</c:v>
                </c:pt>
                <c:pt idx="2364">
                  <c:v>5.9140786948759398</c:v>
                </c:pt>
                <c:pt idx="2365">
                  <c:v>1.9719958316144399</c:v>
                </c:pt>
                <c:pt idx="2366">
                  <c:v>2.9570421180760098</c:v>
                </c:pt>
                <c:pt idx="2367">
                  <c:v>1.97253368512635</c:v>
                </c:pt>
                <c:pt idx="2368">
                  <c:v>0.98675908353848596</c:v>
                </c:pt>
                <c:pt idx="2369">
                  <c:v>3.9477982882529998</c:v>
                </c:pt>
                <c:pt idx="2370">
                  <c:v>1.9765014900590301</c:v>
                </c:pt>
                <c:pt idx="2371">
                  <c:v>0.98783970910421304</c:v>
                </c:pt>
                <c:pt idx="2372">
                  <c:v>3.9487745699905399</c:v>
                </c:pt>
                <c:pt idx="2373">
                  <c:v>3.9422188048346101</c:v>
                </c:pt>
                <c:pt idx="2374">
                  <c:v>2.959184613088</c:v>
                </c:pt>
                <c:pt idx="2375">
                  <c:v>2.9564016611902901</c:v>
                </c:pt>
                <c:pt idx="2377">
                  <c:v>0.98834688140563098</c:v>
                </c:pt>
                <c:pt idx="2378">
                  <c:v>0.98733644290910805</c:v>
                </c:pt>
                <c:pt idx="2379">
                  <c:v>3.9432897763490198</c:v>
                </c:pt>
                <c:pt idx="2380">
                  <c:v>1.97063191892098</c:v>
                </c:pt>
                <c:pt idx="2381">
                  <c:v>0.98477463104636098</c:v>
                </c:pt>
                <c:pt idx="2382">
                  <c:v>2.9626517814716999</c:v>
                </c:pt>
                <c:pt idx="2383">
                  <c:v>4.9344469135093298</c:v>
                </c:pt>
                <c:pt idx="2384">
                  <c:v>2.9571135283127399</c:v>
                </c:pt>
                <c:pt idx="2385">
                  <c:v>6.9083342544709003</c:v>
                </c:pt>
                <c:pt idx="2386">
                  <c:v>2.9607006419686202</c:v>
                </c:pt>
                <c:pt idx="2387">
                  <c:v>2.95880643505369</c:v>
                </c:pt>
                <c:pt idx="2388">
                  <c:v>4.9360169309269502</c:v>
                </c:pt>
                <c:pt idx="2389">
                  <c:v>3.9470639381366799</c:v>
                </c:pt>
                <c:pt idx="2390">
                  <c:v>3.9468816828753699</c:v>
                </c:pt>
                <c:pt idx="2391">
                  <c:v>0.98697197719211904</c:v>
                </c:pt>
                <c:pt idx="2392">
                  <c:v>2.9617507727916901</c:v>
                </c:pt>
                <c:pt idx="2393">
                  <c:v>1.97284716855049</c:v>
                </c:pt>
                <c:pt idx="2394">
                  <c:v>2.9622327330239901</c:v>
                </c:pt>
                <c:pt idx="2395">
                  <c:v>0.98766585371486704</c:v>
                </c:pt>
                <c:pt idx="2396">
                  <c:v>1.9741592827082199</c:v>
                </c:pt>
                <c:pt idx="2397">
                  <c:v>2.9567709495272001</c:v>
                </c:pt>
                <c:pt idx="2398">
                  <c:v>1.97452042575938</c:v>
                </c:pt>
                <c:pt idx="2399">
                  <c:v>1.97490994321408</c:v>
                </c:pt>
                <c:pt idx="2400">
                  <c:v>0.98564205581457198</c:v>
                </c:pt>
                <c:pt idx="2401">
                  <c:v>2.96209225039859</c:v>
                </c:pt>
                <c:pt idx="2402">
                  <c:v>2.9589709599937</c:v>
                </c:pt>
                <c:pt idx="2403">
                  <c:v>2.96059381214824</c:v>
                </c:pt>
                <c:pt idx="2404">
                  <c:v>0.98820414676530599</c:v>
                </c:pt>
                <c:pt idx="2405">
                  <c:v>0.98609959776442502</c:v>
                </c:pt>
                <c:pt idx="2406">
                  <c:v>3.94917204173505</c:v>
                </c:pt>
                <c:pt idx="2407">
                  <c:v>0.98822805526809898</c:v>
                </c:pt>
                <c:pt idx="2408">
                  <c:v>0.98601491756637405</c:v>
                </c:pt>
                <c:pt idx="2409">
                  <c:v>3.94824420224246</c:v>
                </c:pt>
                <c:pt idx="2410">
                  <c:v>2.9620984314767602</c:v>
                </c:pt>
                <c:pt idx="2411">
                  <c:v>3.9462781252725101</c:v>
                </c:pt>
                <c:pt idx="2412">
                  <c:v>3.9497703892496201</c:v>
                </c:pt>
                <c:pt idx="2413">
                  <c:v>2.9633993706148298</c:v>
                </c:pt>
                <c:pt idx="2414">
                  <c:v>3.9505815419019998</c:v>
                </c:pt>
                <c:pt idx="2415">
                  <c:v>0.98738768108451003</c:v>
                </c:pt>
                <c:pt idx="2416">
                  <c:v>0.98683931792620805</c:v>
                </c:pt>
                <c:pt idx="2417">
                  <c:v>1.9753266671810601</c:v>
                </c:pt>
                <c:pt idx="2418">
                  <c:v>4.94029278368851</c:v>
                </c:pt>
                <c:pt idx="2419">
                  <c:v>2.96075082204846</c:v>
                </c:pt>
                <c:pt idx="2420">
                  <c:v>0.98769083967034599</c:v>
                </c:pt>
                <c:pt idx="2421">
                  <c:v>2.96120781942169</c:v>
                </c:pt>
                <c:pt idx="2422">
                  <c:v>2.9611140846570301</c:v>
                </c:pt>
                <c:pt idx="2424">
                  <c:v>0.98766585371486704</c:v>
                </c:pt>
                <c:pt idx="2425">
                  <c:v>0.98699835026760896</c:v>
                </c:pt>
                <c:pt idx="2426">
                  <c:v>2.9623858879587499</c:v>
                </c:pt>
                <c:pt idx="2427">
                  <c:v>3.95092040216139</c:v>
                </c:pt>
                <c:pt idx="2429">
                  <c:v>2.96014169862636</c:v>
                </c:pt>
                <c:pt idx="2430">
                  <c:v>1.9753946295368101</c:v>
                </c:pt>
                <c:pt idx="2431">
                  <c:v>1.97474761747845</c:v>
                </c:pt>
                <c:pt idx="2432">
                  <c:v>2.9628680243817902</c:v>
                </c:pt>
                <c:pt idx="2433">
                  <c:v>2.9633068961178402</c:v>
                </c:pt>
                <c:pt idx="2435">
                  <c:v>0.98776549801111402</c:v>
                </c:pt>
                <c:pt idx="2437">
                  <c:v>3.9476819343515599</c:v>
                </c:pt>
                <c:pt idx="2438">
                  <c:v>2.9607817886536698</c:v>
                </c:pt>
                <c:pt idx="2441">
                  <c:v>0.98733644290910805</c:v>
                </c:pt>
                <c:pt idx="2442">
                  <c:v>2.9638865869514999</c:v>
                </c:pt>
                <c:pt idx="2444">
                  <c:v>1.9750265224575001</c:v>
                </c:pt>
                <c:pt idx="2445">
                  <c:v>4.9385271444274697</c:v>
                </c:pt>
                <c:pt idx="2446">
                  <c:v>0.987565408078796</c:v>
                </c:pt>
                <c:pt idx="2447">
                  <c:v>3.9479637699069201</c:v>
                </c:pt>
                <c:pt idx="2451">
                  <c:v>0.98656998851470501</c:v>
                </c:pt>
                <c:pt idx="2452">
                  <c:v>0.98738768108451003</c:v>
                </c:pt>
                <c:pt idx="2454">
                  <c:v>0.98643329222070497</c:v>
                </c:pt>
                <c:pt idx="2455">
                  <c:v>2.9640678872394899</c:v>
                </c:pt>
                <c:pt idx="2456">
                  <c:v>0.98801114366938303</c:v>
                </c:pt>
                <c:pt idx="2457">
                  <c:v>0.98675908353848596</c:v>
                </c:pt>
                <c:pt idx="2458">
                  <c:v>1.97678811135016</c:v>
                </c:pt>
                <c:pt idx="2459">
                  <c:v>0.98675908353848596</c:v>
                </c:pt>
                <c:pt idx="2460">
                  <c:v>0.987565408078796</c:v>
                </c:pt>
                <c:pt idx="2461">
                  <c:v>0.98851124906292298</c:v>
                </c:pt>
                <c:pt idx="2462">
                  <c:v>0.98774066172110797</c:v>
                </c:pt>
                <c:pt idx="2463">
                  <c:v>0.98786434719872096</c:v>
                </c:pt>
                <c:pt idx="2467">
                  <c:v>1.9757695548441001</c:v>
                </c:pt>
                <c:pt idx="2468">
                  <c:v>2.9636978862385601</c:v>
                </c:pt>
                <c:pt idx="2469">
                  <c:v>0.98759059495592205</c:v>
                </c:pt>
                <c:pt idx="2471">
                  <c:v>3.9508069986848899</c:v>
                </c:pt>
                <c:pt idx="2472">
                  <c:v>0.98748954419802104</c:v>
                </c:pt>
                <c:pt idx="2476">
                  <c:v>0.98841760733977402</c:v>
                </c:pt>
                <c:pt idx="2477">
                  <c:v>0.98748954419802104</c:v>
                </c:pt>
                <c:pt idx="2478">
                  <c:v>1.9749481084737399</c:v>
                </c:pt>
                <c:pt idx="2479">
                  <c:v>0.98818019028576498</c:v>
                </c:pt>
                <c:pt idx="2481">
                  <c:v>0.98748954419802104</c:v>
                </c:pt>
                <c:pt idx="2482">
                  <c:v>1.9754701196780799</c:v>
                </c:pt>
                <c:pt idx="2483">
                  <c:v>1.9757996583591999</c:v>
                </c:pt>
                <c:pt idx="2484">
                  <c:v>1.9759676915278199</c:v>
                </c:pt>
                <c:pt idx="2487">
                  <c:v>0.98825191588788297</c:v>
                </c:pt>
                <c:pt idx="2488">
                  <c:v>1.9755033741007599</c:v>
                </c:pt>
                <c:pt idx="2489">
                  <c:v>1.9750535347993801</c:v>
                </c:pt>
                <c:pt idx="2490">
                  <c:v>0.98786434719872096</c:v>
                </c:pt>
                <c:pt idx="2491">
                  <c:v>0.987565408078796</c:v>
                </c:pt>
                <c:pt idx="2495">
                  <c:v>0.98801114366938303</c:v>
                </c:pt>
                <c:pt idx="2496">
                  <c:v>0.98754017072582401</c:v>
                </c:pt>
                <c:pt idx="2497">
                  <c:v>2.9643700721956101</c:v>
                </c:pt>
                <c:pt idx="2498">
                  <c:v>0.988275728718223</c:v>
                </c:pt>
                <c:pt idx="2500">
                  <c:v>1.97669376281126</c:v>
                </c:pt>
                <c:pt idx="2502">
                  <c:v>0.98769083967034599</c:v>
                </c:pt>
                <c:pt idx="2503">
                  <c:v>0.98803543862549104</c:v>
                </c:pt>
                <c:pt idx="2508">
                  <c:v>0.988275728718223</c:v>
                </c:pt>
                <c:pt idx="2509">
                  <c:v>0.98837050401038196</c:v>
                </c:pt>
                <c:pt idx="2526">
                  <c:v>1.97690532835384</c:v>
                </c:pt>
                <c:pt idx="2529">
                  <c:v>0.98841760733977402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F49-4F20-A2BA-5BE98A373820}"/>
            </c:ext>
          </c:extLst>
        </c:ser>
        <c:ser>
          <c:idx val="7"/>
          <c:order val="7"/>
          <c:tx>
            <c:v>sixteen</c:v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Sheet2!$I$1:$I$3215</c:f>
              <c:numCache>
                <c:formatCode>General</c:formatCode>
                <c:ptCount val="3215"/>
                <c:pt idx="0">
                  <c:v>16</c:v>
                </c:pt>
                <c:pt idx="1">
                  <c:v>15.525514518200699</c:v>
                </c:pt>
                <c:pt idx="2">
                  <c:v>3.5061528875431902</c:v>
                </c:pt>
                <c:pt idx="3">
                  <c:v>2.89923696799534</c:v>
                </c:pt>
                <c:pt idx="4">
                  <c:v>5.5588503460123704</c:v>
                </c:pt>
                <c:pt idx="5">
                  <c:v>1.9673803797989</c:v>
                </c:pt>
                <c:pt idx="6">
                  <c:v>0.93735536651056595</c:v>
                </c:pt>
                <c:pt idx="7">
                  <c:v>4.3246979336705103</c:v>
                </c:pt>
                <c:pt idx="8">
                  <c:v>0.98662428583847495</c:v>
                </c:pt>
                <c:pt idx="9">
                  <c:v>2.9571088749444998</c:v>
                </c:pt>
                <c:pt idx="10">
                  <c:v>0.82097905667672499</c:v>
                </c:pt>
                <c:pt idx="11">
                  <c:v>4.8547929991015302</c:v>
                </c:pt>
                <c:pt idx="12">
                  <c:v>2.9331475255889998</c:v>
                </c:pt>
                <c:pt idx="13">
                  <c:v>3.6555402180286198</c:v>
                </c:pt>
                <c:pt idx="14">
                  <c:v>7.2933535962984601</c:v>
                </c:pt>
                <c:pt idx="15">
                  <c:v>3.6401462051331199</c:v>
                </c:pt>
                <c:pt idx="16">
                  <c:v>3.3444692720332201</c:v>
                </c:pt>
                <c:pt idx="17">
                  <c:v>4.8930861475151701</c:v>
                </c:pt>
                <c:pt idx="18">
                  <c:v>6.8839977999444502</c:v>
                </c:pt>
                <c:pt idx="19">
                  <c:v>1.49636865892555</c:v>
                </c:pt>
                <c:pt idx="20">
                  <c:v>2.9018269934184802</c:v>
                </c:pt>
                <c:pt idx="21">
                  <c:v>3.7024601796634999</c:v>
                </c:pt>
                <c:pt idx="22">
                  <c:v>4.02467577622315</c:v>
                </c:pt>
                <c:pt idx="23">
                  <c:v>0.98507942056321096</c:v>
                </c:pt>
                <c:pt idx="24">
                  <c:v>2.9012316920227699</c:v>
                </c:pt>
                <c:pt idx="25">
                  <c:v>2.4667502673588899</c:v>
                </c:pt>
                <c:pt idx="26">
                  <c:v>1.9682924406277</c:v>
                </c:pt>
                <c:pt idx="27">
                  <c:v>2.33464362724296</c:v>
                </c:pt>
                <c:pt idx="28">
                  <c:v>5.9098109153148402</c:v>
                </c:pt>
                <c:pt idx="29">
                  <c:v>1.6205583110666899</c:v>
                </c:pt>
                <c:pt idx="30">
                  <c:v>3.8877097232154898</c:v>
                </c:pt>
                <c:pt idx="31">
                  <c:v>2.6550934769269401</c:v>
                </c:pt>
                <c:pt idx="32">
                  <c:v>1.9727712883871</c:v>
                </c:pt>
                <c:pt idx="33">
                  <c:v>1.57700672458736</c:v>
                </c:pt>
                <c:pt idx="34">
                  <c:v>1.9109721140084599</c:v>
                </c:pt>
                <c:pt idx="35">
                  <c:v>3.23173215741935</c:v>
                </c:pt>
                <c:pt idx="36">
                  <c:v>1.6386218494404701</c:v>
                </c:pt>
                <c:pt idx="37">
                  <c:v>1.9261049740300999</c:v>
                </c:pt>
                <c:pt idx="38">
                  <c:v>6.15079866749711</c:v>
                </c:pt>
                <c:pt idx="39">
                  <c:v>1.94726768702318</c:v>
                </c:pt>
                <c:pt idx="40">
                  <c:v>2.7610029526639002</c:v>
                </c:pt>
                <c:pt idx="41">
                  <c:v>0.93402026965961904</c:v>
                </c:pt>
                <c:pt idx="42">
                  <c:v>1.9495920716778701</c:v>
                </c:pt>
                <c:pt idx="43">
                  <c:v>0.92416100847518801</c:v>
                </c:pt>
                <c:pt idx="44">
                  <c:v>2.7213281541592602</c:v>
                </c:pt>
                <c:pt idx="45">
                  <c:v>1.9687352883546201</c:v>
                </c:pt>
                <c:pt idx="46">
                  <c:v>2.5375950531368301</c:v>
                </c:pt>
                <c:pt idx="47">
                  <c:v>2.73203939936234</c:v>
                </c:pt>
                <c:pt idx="48">
                  <c:v>1.96368984705248</c:v>
                </c:pt>
                <c:pt idx="49">
                  <c:v>2.88983244328249</c:v>
                </c:pt>
                <c:pt idx="50">
                  <c:v>5.8108582084583302</c:v>
                </c:pt>
                <c:pt idx="51">
                  <c:v>0.98345962753586802</c:v>
                </c:pt>
                <c:pt idx="52">
                  <c:v>3.6906571666786001</c:v>
                </c:pt>
                <c:pt idx="54">
                  <c:v>2.7316908221204401</c:v>
                </c:pt>
                <c:pt idx="55">
                  <c:v>4.0070354112126196</c:v>
                </c:pt>
                <c:pt idx="56">
                  <c:v>1.9566890468204301</c:v>
                </c:pt>
                <c:pt idx="57">
                  <c:v>3.5500728784877</c:v>
                </c:pt>
                <c:pt idx="58">
                  <c:v>2.7859228568360299</c:v>
                </c:pt>
                <c:pt idx="59">
                  <c:v>1.88512780854454</c:v>
                </c:pt>
                <c:pt idx="60">
                  <c:v>1.6958338111400699</c:v>
                </c:pt>
                <c:pt idx="61">
                  <c:v>2.7378360439933802</c:v>
                </c:pt>
                <c:pt idx="62">
                  <c:v>4.7628055877498703</c:v>
                </c:pt>
                <c:pt idx="63">
                  <c:v>1.65979314471059</c:v>
                </c:pt>
                <c:pt idx="64">
                  <c:v>2.3380636632998102</c:v>
                </c:pt>
                <c:pt idx="65">
                  <c:v>2.29189617809166</c:v>
                </c:pt>
                <c:pt idx="66">
                  <c:v>1.02269753064215</c:v>
                </c:pt>
                <c:pt idx="67">
                  <c:v>0.98646074081558499</c:v>
                </c:pt>
                <c:pt idx="68">
                  <c:v>6.3193166266888001</c:v>
                </c:pt>
                <c:pt idx="69">
                  <c:v>1.76296179243985</c:v>
                </c:pt>
                <c:pt idx="70">
                  <c:v>1.8372017685830799</c:v>
                </c:pt>
                <c:pt idx="71">
                  <c:v>2.3842765830207502</c:v>
                </c:pt>
                <c:pt idx="72">
                  <c:v>1.87845668797748</c:v>
                </c:pt>
                <c:pt idx="73">
                  <c:v>0.98277824743173703</c:v>
                </c:pt>
                <c:pt idx="74">
                  <c:v>6.2946691151679097</c:v>
                </c:pt>
                <c:pt idx="75">
                  <c:v>1.90070075151901</c:v>
                </c:pt>
                <c:pt idx="76">
                  <c:v>1.9426694462554599</c:v>
                </c:pt>
                <c:pt idx="77">
                  <c:v>2.6916209877769099</c:v>
                </c:pt>
                <c:pt idx="79">
                  <c:v>4.3949231060550904</c:v>
                </c:pt>
                <c:pt idx="80">
                  <c:v>0.97619252003322998</c:v>
                </c:pt>
                <c:pt idx="81">
                  <c:v>1.85396967599018</c:v>
                </c:pt>
                <c:pt idx="82">
                  <c:v>0.986378230282554</c:v>
                </c:pt>
                <c:pt idx="83">
                  <c:v>2.9483559087423798</c:v>
                </c:pt>
                <c:pt idx="84">
                  <c:v>3.6484753666188099</c:v>
                </c:pt>
                <c:pt idx="85">
                  <c:v>2.5546692983941699</c:v>
                </c:pt>
                <c:pt idx="86">
                  <c:v>3.7155129986691899</c:v>
                </c:pt>
                <c:pt idx="87">
                  <c:v>3.4465182473637501</c:v>
                </c:pt>
                <c:pt idx="88">
                  <c:v>3.2864207492642898</c:v>
                </c:pt>
                <c:pt idx="89">
                  <c:v>2.9099535770817</c:v>
                </c:pt>
                <c:pt idx="90">
                  <c:v>2.9690918118141498</c:v>
                </c:pt>
                <c:pt idx="91">
                  <c:v>1.6451861640721801</c:v>
                </c:pt>
                <c:pt idx="92">
                  <c:v>2.5909661164731101</c:v>
                </c:pt>
                <c:pt idx="93">
                  <c:v>1.974191523964</c:v>
                </c:pt>
                <c:pt idx="94">
                  <c:v>2.7741841338209801</c:v>
                </c:pt>
                <c:pt idx="95">
                  <c:v>2.9077315757552502</c:v>
                </c:pt>
                <c:pt idx="97">
                  <c:v>0.98715548589128099</c:v>
                </c:pt>
                <c:pt idx="98">
                  <c:v>1.77835035359507</c:v>
                </c:pt>
                <c:pt idx="99">
                  <c:v>2.72517322763164</c:v>
                </c:pt>
                <c:pt idx="100">
                  <c:v>2.9533728318586299</c:v>
                </c:pt>
                <c:pt idx="101">
                  <c:v>2.6720098611264098</c:v>
                </c:pt>
                <c:pt idx="102">
                  <c:v>1.9539575487605201</c:v>
                </c:pt>
                <c:pt idx="103">
                  <c:v>0.98465100605802103</c:v>
                </c:pt>
                <c:pt idx="104">
                  <c:v>1.2058478542986499</c:v>
                </c:pt>
                <c:pt idx="105">
                  <c:v>0.81486431983533303</c:v>
                </c:pt>
                <c:pt idx="106">
                  <c:v>2.0786182770669401</c:v>
                </c:pt>
                <c:pt idx="107">
                  <c:v>3.1722033321015699</c:v>
                </c:pt>
                <c:pt idx="108">
                  <c:v>0.97228361711473799</c:v>
                </c:pt>
                <c:pt idx="109">
                  <c:v>5.4199753027669102</c:v>
                </c:pt>
                <c:pt idx="110">
                  <c:v>3.6079827681170999</c:v>
                </c:pt>
                <c:pt idx="111">
                  <c:v>0.986378230282554</c:v>
                </c:pt>
                <c:pt idx="112">
                  <c:v>0.88371177232943698</c:v>
                </c:pt>
                <c:pt idx="113">
                  <c:v>2.7785399619936402</c:v>
                </c:pt>
                <c:pt idx="114">
                  <c:v>2.8314026298829198</c:v>
                </c:pt>
                <c:pt idx="115">
                  <c:v>1.21971900390651</c:v>
                </c:pt>
                <c:pt idx="116">
                  <c:v>4.5780633552780996</c:v>
                </c:pt>
                <c:pt idx="117">
                  <c:v>6.5215446320080499</c:v>
                </c:pt>
                <c:pt idx="118">
                  <c:v>1.13541680817837</c:v>
                </c:pt>
                <c:pt idx="119">
                  <c:v>0.981924121556775</c:v>
                </c:pt>
                <c:pt idx="120">
                  <c:v>4.43924336192425</c:v>
                </c:pt>
                <c:pt idx="121">
                  <c:v>1.4483753744033701</c:v>
                </c:pt>
                <c:pt idx="122">
                  <c:v>4.5450096846558203</c:v>
                </c:pt>
                <c:pt idx="123">
                  <c:v>3.8266698506547199</c:v>
                </c:pt>
                <c:pt idx="124">
                  <c:v>4.7299371723986203</c:v>
                </c:pt>
                <c:pt idx="125">
                  <c:v>0.98567108201013098</c:v>
                </c:pt>
                <c:pt idx="126">
                  <c:v>1.8057430978392299</c:v>
                </c:pt>
                <c:pt idx="127">
                  <c:v>0.98408235605295402</c:v>
                </c:pt>
                <c:pt idx="128">
                  <c:v>1.7901081127259499</c:v>
                </c:pt>
                <c:pt idx="129">
                  <c:v>4.3789235301421199</c:v>
                </c:pt>
                <c:pt idx="130">
                  <c:v>1.96632755048581</c:v>
                </c:pt>
                <c:pt idx="131">
                  <c:v>6.1042096086507902</c:v>
                </c:pt>
                <c:pt idx="132">
                  <c:v>3.7144905907732602</c:v>
                </c:pt>
                <c:pt idx="133">
                  <c:v>2.6068676915009701</c:v>
                </c:pt>
                <c:pt idx="134">
                  <c:v>1.2420505447811401</c:v>
                </c:pt>
                <c:pt idx="135">
                  <c:v>0.98379030818264201</c:v>
                </c:pt>
                <c:pt idx="136">
                  <c:v>1.7243962412648901</c:v>
                </c:pt>
                <c:pt idx="137">
                  <c:v>1.8887190609700699</c:v>
                </c:pt>
                <c:pt idx="138">
                  <c:v>4.83122727507501</c:v>
                </c:pt>
                <c:pt idx="139">
                  <c:v>2.37556584208903</c:v>
                </c:pt>
                <c:pt idx="140">
                  <c:v>1.85711421742386</c:v>
                </c:pt>
                <c:pt idx="141">
                  <c:v>1.92432785604767</c:v>
                </c:pt>
                <c:pt idx="142">
                  <c:v>0.95216434316848797</c:v>
                </c:pt>
                <c:pt idx="143">
                  <c:v>1.7515927734555099</c:v>
                </c:pt>
                <c:pt idx="144">
                  <c:v>2.2993023150377701</c:v>
                </c:pt>
                <c:pt idx="145">
                  <c:v>2.6677610187049101</c:v>
                </c:pt>
                <c:pt idx="146">
                  <c:v>4.4970858749469604</c:v>
                </c:pt>
                <c:pt idx="148">
                  <c:v>1.78160316841972</c:v>
                </c:pt>
                <c:pt idx="149">
                  <c:v>0.98788893598574401</c:v>
                </c:pt>
                <c:pt idx="150">
                  <c:v>2.5411949823225601</c:v>
                </c:pt>
                <c:pt idx="151">
                  <c:v>1.74064669189846</c:v>
                </c:pt>
                <c:pt idx="152">
                  <c:v>2.29825853663466</c:v>
                </c:pt>
                <c:pt idx="153">
                  <c:v>1.8525130417993201</c:v>
                </c:pt>
                <c:pt idx="154">
                  <c:v>2.96050262839556</c:v>
                </c:pt>
                <c:pt idx="155">
                  <c:v>3.9443912821384801</c:v>
                </c:pt>
                <c:pt idx="156">
                  <c:v>1.3747285102955999</c:v>
                </c:pt>
                <c:pt idx="157">
                  <c:v>1.9700029419577201</c:v>
                </c:pt>
                <c:pt idx="158">
                  <c:v>1.7992939351599799</c:v>
                </c:pt>
                <c:pt idx="159">
                  <c:v>2.6073921768826098</c:v>
                </c:pt>
                <c:pt idx="161">
                  <c:v>1.8738502161498001</c:v>
                </c:pt>
                <c:pt idx="162">
                  <c:v>4.51997322763527</c:v>
                </c:pt>
                <c:pt idx="163">
                  <c:v>0.96968221952149303</c:v>
                </c:pt>
                <c:pt idx="164">
                  <c:v>2.8505494806324299</c:v>
                </c:pt>
                <c:pt idx="165">
                  <c:v>2.6607396134912902</c:v>
                </c:pt>
                <c:pt idx="166">
                  <c:v>1.9714680844121599</c:v>
                </c:pt>
                <c:pt idx="167">
                  <c:v>2.7757485077568198</c:v>
                </c:pt>
                <c:pt idx="168">
                  <c:v>2.3867211367412602</c:v>
                </c:pt>
                <c:pt idx="169">
                  <c:v>5.5331298837727401</c:v>
                </c:pt>
                <c:pt idx="170">
                  <c:v>1.33053098900513</c:v>
                </c:pt>
                <c:pt idx="171">
                  <c:v>1.76754065087023</c:v>
                </c:pt>
                <c:pt idx="172">
                  <c:v>6.4990992136204202</c:v>
                </c:pt>
                <c:pt idx="173">
                  <c:v>0.93222665888948997</c:v>
                </c:pt>
                <c:pt idx="174">
                  <c:v>0.79455223532775499</c:v>
                </c:pt>
                <c:pt idx="175">
                  <c:v>1.43924213771746</c:v>
                </c:pt>
                <c:pt idx="176">
                  <c:v>2.7294310826968098</c:v>
                </c:pt>
                <c:pt idx="177">
                  <c:v>2.8776941348551102</c:v>
                </c:pt>
                <c:pt idx="179">
                  <c:v>1.5338640763354201</c:v>
                </c:pt>
                <c:pt idx="180">
                  <c:v>0.98567108201013098</c:v>
                </c:pt>
                <c:pt idx="181">
                  <c:v>1.79465722007071</c:v>
                </c:pt>
                <c:pt idx="182">
                  <c:v>1.29472616226688</c:v>
                </c:pt>
                <c:pt idx="183">
                  <c:v>3.7692401127465098</c:v>
                </c:pt>
                <c:pt idx="184">
                  <c:v>0.97178130019396702</c:v>
                </c:pt>
                <c:pt idx="185">
                  <c:v>0.68827963769129097</c:v>
                </c:pt>
                <c:pt idx="186">
                  <c:v>5.8538277543368702</c:v>
                </c:pt>
                <c:pt idx="187">
                  <c:v>4.66021893613018</c:v>
                </c:pt>
                <c:pt idx="189">
                  <c:v>0.98686595597475901</c:v>
                </c:pt>
                <c:pt idx="190">
                  <c:v>1.95426024246214</c:v>
                </c:pt>
                <c:pt idx="191">
                  <c:v>1.932983470548</c:v>
                </c:pt>
                <c:pt idx="192">
                  <c:v>1.5718035510814601</c:v>
                </c:pt>
                <c:pt idx="193">
                  <c:v>4.1494287096756102</c:v>
                </c:pt>
                <c:pt idx="194">
                  <c:v>3.2817680308511799</c:v>
                </c:pt>
                <c:pt idx="195">
                  <c:v>1.95656431590103</c:v>
                </c:pt>
                <c:pt idx="196">
                  <c:v>2.93328766500187</c:v>
                </c:pt>
                <c:pt idx="197">
                  <c:v>2.5410214202070098</c:v>
                </c:pt>
                <c:pt idx="198">
                  <c:v>1.9377012124374899</c:v>
                </c:pt>
                <c:pt idx="200">
                  <c:v>0.98199685928783798</c:v>
                </c:pt>
                <c:pt idx="201">
                  <c:v>5.4705803827918897</c:v>
                </c:pt>
                <c:pt idx="202">
                  <c:v>0.96800941473797197</c:v>
                </c:pt>
                <c:pt idx="203">
                  <c:v>2.8083128572175098</c:v>
                </c:pt>
                <c:pt idx="204">
                  <c:v>1.97347489117326</c:v>
                </c:pt>
                <c:pt idx="205">
                  <c:v>2.9138880415208002</c:v>
                </c:pt>
                <c:pt idx="206">
                  <c:v>1.3735722376306201</c:v>
                </c:pt>
                <c:pt idx="207">
                  <c:v>1.82979942115269</c:v>
                </c:pt>
                <c:pt idx="208">
                  <c:v>1.1677087643789199</c:v>
                </c:pt>
                <c:pt idx="209">
                  <c:v>0.355302503110422</c:v>
                </c:pt>
                <c:pt idx="210">
                  <c:v>2.8450048314273602</c:v>
                </c:pt>
                <c:pt idx="211">
                  <c:v>0.85412338940954602</c:v>
                </c:pt>
                <c:pt idx="212">
                  <c:v>4.1263804354717104</c:v>
                </c:pt>
                <c:pt idx="213">
                  <c:v>1.66442156501785</c:v>
                </c:pt>
                <c:pt idx="214">
                  <c:v>1.83528010075519</c:v>
                </c:pt>
                <c:pt idx="215">
                  <c:v>2.8154259204191101</c:v>
                </c:pt>
                <c:pt idx="216">
                  <c:v>1.31923729066233</c:v>
                </c:pt>
                <c:pt idx="217">
                  <c:v>0.88559724328977496</c:v>
                </c:pt>
                <c:pt idx="218">
                  <c:v>0.98805968494379404</c:v>
                </c:pt>
                <c:pt idx="219">
                  <c:v>1.85038883984494</c:v>
                </c:pt>
                <c:pt idx="220">
                  <c:v>6.1692430005942196</c:v>
                </c:pt>
                <c:pt idx="221">
                  <c:v>0.79488717975301104</c:v>
                </c:pt>
                <c:pt idx="222">
                  <c:v>1.8570155995172</c:v>
                </c:pt>
                <c:pt idx="223">
                  <c:v>1.7497401574818801</c:v>
                </c:pt>
                <c:pt idx="224">
                  <c:v>4.4759758620549697</c:v>
                </c:pt>
                <c:pt idx="225">
                  <c:v>4.8748464467687196</c:v>
                </c:pt>
                <c:pt idx="226">
                  <c:v>2.71042106288456</c:v>
                </c:pt>
                <c:pt idx="227">
                  <c:v>1.87526442223928</c:v>
                </c:pt>
                <c:pt idx="228">
                  <c:v>4.8350476004985703</c:v>
                </c:pt>
                <c:pt idx="229">
                  <c:v>3.1121926340619401</c:v>
                </c:pt>
                <c:pt idx="230">
                  <c:v>2.5393091677396198</c:v>
                </c:pt>
                <c:pt idx="231">
                  <c:v>0.93735536651056595</c:v>
                </c:pt>
                <c:pt idx="232">
                  <c:v>0.89385281735444799</c:v>
                </c:pt>
                <c:pt idx="233">
                  <c:v>3.8033504830626801</c:v>
                </c:pt>
                <c:pt idx="234">
                  <c:v>1.6986414551573199</c:v>
                </c:pt>
                <c:pt idx="235">
                  <c:v>2.9512452388722301</c:v>
                </c:pt>
                <c:pt idx="236">
                  <c:v>0.86333610620301304</c:v>
                </c:pt>
                <c:pt idx="237">
                  <c:v>5.0097928403510004</c:v>
                </c:pt>
                <c:pt idx="238">
                  <c:v>0.92558750588213801</c:v>
                </c:pt>
                <c:pt idx="239">
                  <c:v>0.98540775094919797</c:v>
                </c:pt>
                <c:pt idx="240">
                  <c:v>3.8849401289941699</c:v>
                </c:pt>
                <c:pt idx="241">
                  <c:v>4.86876475713298</c:v>
                </c:pt>
                <c:pt idx="242">
                  <c:v>1.4665564373229401</c:v>
                </c:pt>
                <c:pt idx="243">
                  <c:v>0.98733644290910805</c:v>
                </c:pt>
                <c:pt idx="244">
                  <c:v>2.8387923139307301</c:v>
                </c:pt>
                <c:pt idx="245">
                  <c:v>3.18297804710993</c:v>
                </c:pt>
                <c:pt idx="246">
                  <c:v>3.45014182855591</c:v>
                </c:pt>
                <c:pt idx="247">
                  <c:v>1.61276209604714</c:v>
                </c:pt>
                <c:pt idx="248">
                  <c:v>2.8470295091709401</c:v>
                </c:pt>
                <c:pt idx="249">
                  <c:v>1.55467100125895</c:v>
                </c:pt>
                <c:pt idx="250">
                  <c:v>2.7314159870778401</c:v>
                </c:pt>
                <c:pt idx="251">
                  <c:v>2.73213845451615</c:v>
                </c:pt>
                <c:pt idx="252">
                  <c:v>2.1020611995399698</c:v>
                </c:pt>
                <c:pt idx="253">
                  <c:v>1.7516268445051899</c:v>
                </c:pt>
                <c:pt idx="254">
                  <c:v>4.7972327416479503</c:v>
                </c:pt>
                <c:pt idx="255">
                  <c:v>3.5418977274845602</c:v>
                </c:pt>
                <c:pt idx="256">
                  <c:v>2.65789925753701</c:v>
                </c:pt>
                <c:pt idx="257">
                  <c:v>3.0172718934806499</c:v>
                </c:pt>
                <c:pt idx="259">
                  <c:v>0.89109460034605403</c:v>
                </c:pt>
                <c:pt idx="261">
                  <c:v>2.5192747029307601</c:v>
                </c:pt>
                <c:pt idx="262">
                  <c:v>3.9371084795639799</c:v>
                </c:pt>
                <c:pt idx="263">
                  <c:v>4.7569647670793502</c:v>
                </c:pt>
                <c:pt idx="264">
                  <c:v>1.6677131418260001</c:v>
                </c:pt>
                <c:pt idx="265">
                  <c:v>1.97517509401628</c:v>
                </c:pt>
                <c:pt idx="266">
                  <c:v>0.77371362925420895</c:v>
                </c:pt>
                <c:pt idx="267">
                  <c:v>2.8057532058440402</c:v>
                </c:pt>
                <c:pt idx="268">
                  <c:v>1.64739380527298</c:v>
                </c:pt>
                <c:pt idx="269">
                  <c:v>1.9707217578354399</c:v>
                </c:pt>
                <c:pt idx="270">
                  <c:v>2.6194233762104</c:v>
                </c:pt>
                <c:pt idx="271">
                  <c:v>2.9515802776189601</c:v>
                </c:pt>
                <c:pt idx="272">
                  <c:v>0.97952058530983699</c:v>
                </c:pt>
                <c:pt idx="273">
                  <c:v>1.87265857347787</c:v>
                </c:pt>
                <c:pt idx="274">
                  <c:v>2.0946019428127798</c:v>
                </c:pt>
                <c:pt idx="275">
                  <c:v>3.6923453129019399</c:v>
                </c:pt>
                <c:pt idx="276">
                  <c:v>0.98525940166466297</c:v>
                </c:pt>
                <c:pt idx="277">
                  <c:v>4.5468273337771699</c:v>
                </c:pt>
                <c:pt idx="278">
                  <c:v>1.9716137726160701</c:v>
                </c:pt>
                <c:pt idx="279">
                  <c:v>1.96715142016134</c:v>
                </c:pt>
                <c:pt idx="280">
                  <c:v>0.86997825295352704</c:v>
                </c:pt>
                <c:pt idx="281">
                  <c:v>0.97358102216178599</c:v>
                </c:pt>
                <c:pt idx="282">
                  <c:v>0.841411147276796</c:v>
                </c:pt>
                <c:pt idx="284">
                  <c:v>1.7535974278047799</c:v>
                </c:pt>
                <c:pt idx="285">
                  <c:v>3.5234695455370502</c:v>
                </c:pt>
                <c:pt idx="286">
                  <c:v>0.68783897179123799</c:v>
                </c:pt>
                <c:pt idx="287">
                  <c:v>1.6846211916106</c:v>
                </c:pt>
                <c:pt idx="288">
                  <c:v>1.39878695813542</c:v>
                </c:pt>
                <c:pt idx="289">
                  <c:v>0.91065456023893099</c:v>
                </c:pt>
                <c:pt idx="290">
                  <c:v>3.5490825416166101</c:v>
                </c:pt>
                <c:pt idx="291">
                  <c:v>1.86448273976516</c:v>
                </c:pt>
                <c:pt idx="292">
                  <c:v>2.4567768859256902</c:v>
                </c:pt>
                <c:pt idx="293">
                  <c:v>0.98825191588788297</c:v>
                </c:pt>
                <c:pt idx="294">
                  <c:v>0.981924121556775</c:v>
                </c:pt>
                <c:pt idx="295">
                  <c:v>0.86381986315084802</c:v>
                </c:pt>
                <c:pt idx="297">
                  <c:v>2.37520321095649</c:v>
                </c:pt>
                <c:pt idx="298">
                  <c:v>0.85050546970882401</c:v>
                </c:pt>
                <c:pt idx="299">
                  <c:v>3.6271031422114102</c:v>
                </c:pt>
                <c:pt idx="300">
                  <c:v>2.8803459050666902</c:v>
                </c:pt>
                <c:pt idx="302">
                  <c:v>1.5912967135468301</c:v>
                </c:pt>
                <c:pt idx="303">
                  <c:v>0.86478304975023901</c:v>
                </c:pt>
                <c:pt idx="304">
                  <c:v>3.6880912937492298</c:v>
                </c:pt>
                <c:pt idx="305">
                  <c:v>2.8253863381544999</c:v>
                </c:pt>
                <c:pt idx="306">
                  <c:v>4.1426377979184297</c:v>
                </c:pt>
                <c:pt idx="307">
                  <c:v>3.58505262486434</c:v>
                </c:pt>
                <c:pt idx="308">
                  <c:v>3.71670211396445</c:v>
                </c:pt>
                <c:pt idx="309">
                  <c:v>0.88350061794522095</c:v>
                </c:pt>
                <c:pt idx="310">
                  <c:v>2.8143506633035398</c:v>
                </c:pt>
                <c:pt idx="311">
                  <c:v>3.6864657879936402</c:v>
                </c:pt>
                <c:pt idx="312">
                  <c:v>3.1506471268210201</c:v>
                </c:pt>
                <c:pt idx="314">
                  <c:v>3.5082473619729702</c:v>
                </c:pt>
                <c:pt idx="315">
                  <c:v>6.5423958927811103</c:v>
                </c:pt>
                <c:pt idx="316">
                  <c:v>1.9708888542627001</c:v>
                </c:pt>
                <c:pt idx="317">
                  <c:v>1.96156187956501</c:v>
                </c:pt>
                <c:pt idx="318">
                  <c:v>2.9191724635318699</c:v>
                </c:pt>
                <c:pt idx="319">
                  <c:v>2.1728979013511101</c:v>
                </c:pt>
                <c:pt idx="320">
                  <c:v>3.3956242994412298</c:v>
                </c:pt>
                <c:pt idx="321">
                  <c:v>3.2837121937622</c:v>
                </c:pt>
                <c:pt idx="322">
                  <c:v>1.34012610589368</c:v>
                </c:pt>
                <c:pt idx="323">
                  <c:v>1.95714556722382</c:v>
                </c:pt>
                <c:pt idx="324">
                  <c:v>3.0067246372930501</c:v>
                </c:pt>
                <c:pt idx="326">
                  <c:v>3.82369607246188</c:v>
                </c:pt>
                <c:pt idx="328">
                  <c:v>0.98458882353185195</c:v>
                </c:pt>
                <c:pt idx="329">
                  <c:v>1.9550931406025001</c:v>
                </c:pt>
                <c:pt idx="330">
                  <c:v>1.8584131253596401</c:v>
                </c:pt>
                <c:pt idx="331">
                  <c:v>0.93363967661456004</c:v>
                </c:pt>
                <c:pt idx="332">
                  <c:v>5.2160948531122298</c:v>
                </c:pt>
                <c:pt idx="333">
                  <c:v>3.91226525310715</c:v>
                </c:pt>
                <c:pt idx="334">
                  <c:v>4.0538616033235302</c:v>
                </c:pt>
                <c:pt idx="335">
                  <c:v>4.6494053948331802</c:v>
                </c:pt>
                <c:pt idx="336">
                  <c:v>1.8799835615312901</c:v>
                </c:pt>
                <c:pt idx="337">
                  <c:v>1.8528880854124199</c:v>
                </c:pt>
                <c:pt idx="338">
                  <c:v>1.7886564867230099</c:v>
                </c:pt>
                <c:pt idx="339">
                  <c:v>1.90998325836364</c:v>
                </c:pt>
                <c:pt idx="340">
                  <c:v>2.0457868602941902</c:v>
                </c:pt>
                <c:pt idx="342">
                  <c:v>6.5382421418417502</c:v>
                </c:pt>
                <c:pt idx="343">
                  <c:v>1.86628028001774</c:v>
                </c:pt>
                <c:pt idx="344">
                  <c:v>5.3744852236841796</c:v>
                </c:pt>
                <c:pt idx="345">
                  <c:v>5.8362393530286898</c:v>
                </c:pt>
                <c:pt idx="346">
                  <c:v>5.65229559356737</c:v>
                </c:pt>
                <c:pt idx="347">
                  <c:v>1.35924491670471</c:v>
                </c:pt>
                <c:pt idx="348">
                  <c:v>2.8143899817304501</c:v>
                </c:pt>
                <c:pt idx="349">
                  <c:v>0.985700050377318</c:v>
                </c:pt>
                <c:pt idx="350">
                  <c:v>2.75937946024073</c:v>
                </c:pt>
                <c:pt idx="351">
                  <c:v>0.98349299186490202</c:v>
                </c:pt>
                <c:pt idx="352">
                  <c:v>4.3708349065117602</c:v>
                </c:pt>
                <c:pt idx="354">
                  <c:v>2.3535957024593599</c:v>
                </c:pt>
                <c:pt idx="355">
                  <c:v>0.98851124906292298</c:v>
                </c:pt>
                <c:pt idx="356">
                  <c:v>0.98803543862549104</c:v>
                </c:pt>
                <c:pt idx="357">
                  <c:v>1.96766687220017</c:v>
                </c:pt>
                <c:pt idx="358">
                  <c:v>0.81268637308075697</c:v>
                </c:pt>
                <c:pt idx="359">
                  <c:v>0.98839407929092005</c:v>
                </c:pt>
                <c:pt idx="360">
                  <c:v>1.9057772965050599</c:v>
                </c:pt>
                <c:pt idx="361">
                  <c:v>2.6542455526321298</c:v>
                </c:pt>
                <c:pt idx="362">
                  <c:v>2.4189781490668198</c:v>
                </c:pt>
                <c:pt idx="363">
                  <c:v>2.21053919245798</c:v>
                </c:pt>
                <c:pt idx="364">
                  <c:v>3.0690554055549302</c:v>
                </c:pt>
                <c:pt idx="365">
                  <c:v>6.4642860559302502</c:v>
                </c:pt>
                <c:pt idx="366">
                  <c:v>1.94571349057969</c:v>
                </c:pt>
                <c:pt idx="367">
                  <c:v>10.8718627077959</c:v>
                </c:pt>
                <c:pt idx="368">
                  <c:v>1.7662984870484499</c:v>
                </c:pt>
                <c:pt idx="369">
                  <c:v>6.2097636874529201</c:v>
                </c:pt>
                <c:pt idx="370">
                  <c:v>4.8069661976610698</c:v>
                </c:pt>
                <c:pt idx="371">
                  <c:v>3.5274842337475998</c:v>
                </c:pt>
                <c:pt idx="372">
                  <c:v>4.7544615911666002</c:v>
                </c:pt>
                <c:pt idx="373">
                  <c:v>3.9336154886342301</c:v>
                </c:pt>
                <c:pt idx="374">
                  <c:v>4.7828237764053299</c:v>
                </c:pt>
                <c:pt idx="375">
                  <c:v>7.5730630201217304</c:v>
                </c:pt>
                <c:pt idx="376">
                  <c:v>2.9010672879288699</c:v>
                </c:pt>
                <c:pt idx="377">
                  <c:v>9.1960430060279705</c:v>
                </c:pt>
                <c:pt idx="378">
                  <c:v>4.6140387693056502</c:v>
                </c:pt>
                <c:pt idx="379">
                  <c:v>8.1883751820670803</c:v>
                </c:pt>
                <c:pt idx="380">
                  <c:v>3.7843231329612399</c:v>
                </c:pt>
                <c:pt idx="381">
                  <c:v>4.7494636466281799</c:v>
                </c:pt>
                <c:pt idx="382">
                  <c:v>6.58344518491168</c:v>
                </c:pt>
                <c:pt idx="383">
                  <c:v>9.7381755728672807</c:v>
                </c:pt>
                <c:pt idx="384">
                  <c:v>1.3048318423719001</c:v>
                </c:pt>
                <c:pt idx="385">
                  <c:v>0.98771577563994195</c:v>
                </c:pt>
                <c:pt idx="386">
                  <c:v>3.9146190920871198</c:v>
                </c:pt>
                <c:pt idx="387">
                  <c:v>0.98365882344049804</c:v>
                </c:pt>
                <c:pt idx="388">
                  <c:v>5.6198399942683999</c:v>
                </c:pt>
                <c:pt idx="389">
                  <c:v>3.1248732302170001</c:v>
                </c:pt>
                <c:pt idx="390">
                  <c:v>4.7155469813100996</c:v>
                </c:pt>
                <c:pt idx="391">
                  <c:v>1.0354449977465701</c:v>
                </c:pt>
                <c:pt idx="392">
                  <c:v>2.3879260022658699</c:v>
                </c:pt>
                <c:pt idx="393">
                  <c:v>4.3093028397020898</c:v>
                </c:pt>
                <c:pt idx="394">
                  <c:v>4.7937943080557899</c:v>
                </c:pt>
                <c:pt idx="395">
                  <c:v>1.74691881789097</c:v>
                </c:pt>
                <c:pt idx="396">
                  <c:v>5.1893115344882599</c:v>
                </c:pt>
                <c:pt idx="397">
                  <c:v>3.5411938150462801</c:v>
                </c:pt>
                <c:pt idx="398">
                  <c:v>4.9157344611321898</c:v>
                </c:pt>
                <c:pt idx="399">
                  <c:v>5.7645327335823602</c:v>
                </c:pt>
                <c:pt idx="400">
                  <c:v>1.7138724680017301</c:v>
                </c:pt>
                <c:pt idx="401">
                  <c:v>1.77381861126728</c:v>
                </c:pt>
                <c:pt idx="402">
                  <c:v>2.7572238191432001</c:v>
                </c:pt>
                <c:pt idx="403">
                  <c:v>2.71871928102372</c:v>
                </c:pt>
                <c:pt idx="404">
                  <c:v>4.7990552463974403</c:v>
                </c:pt>
                <c:pt idx="405">
                  <c:v>5.8011964008354404</c:v>
                </c:pt>
                <c:pt idx="406">
                  <c:v>1.5530218311347801</c:v>
                </c:pt>
                <c:pt idx="407">
                  <c:v>3.8992017763469402</c:v>
                </c:pt>
                <c:pt idx="408">
                  <c:v>5.7780070089892304</c:v>
                </c:pt>
                <c:pt idx="409">
                  <c:v>1.8787380433032199</c:v>
                </c:pt>
                <c:pt idx="410">
                  <c:v>3.86945207258068</c:v>
                </c:pt>
                <c:pt idx="411">
                  <c:v>3.3198051802139101</c:v>
                </c:pt>
                <c:pt idx="412">
                  <c:v>7.8855695104316803</c:v>
                </c:pt>
                <c:pt idx="413">
                  <c:v>2.94424643953848</c:v>
                </c:pt>
                <c:pt idx="414">
                  <c:v>1.6689304033531001</c:v>
                </c:pt>
                <c:pt idx="415">
                  <c:v>0.50759591159247197</c:v>
                </c:pt>
                <c:pt idx="416">
                  <c:v>1.77119439081874</c:v>
                </c:pt>
                <c:pt idx="417">
                  <c:v>4.8606376961702198</c:v>
                </c:pt>
                <c:pt idx="418">
                  <c:v>5.3790232163699097</c:v>
                </c:pt>
                <c:pt idx="419">
                  <c:v>5.6631363768681497</c:v>
                </c:pt>
                <c:pt idx="420">
                  <c:v>2.7865580371899199</c:v>
                </c:pt>
                <c:pt idx="421">
                  <c:v>2.7473631928120299</c:v>
                </c:pt>
                <c:pt idx="422">
                  <c:v>3.6398325382825698</c:v>
                </c:pt>
                <c:pt idx="423">
                  <c:v>3.7178599080635801</c:v>
                </c:pt>
                <c:pt idx="424">
                  <c:v>3.7994650639766201</c:v>
                </c:pt>
                <c:pt idx="425">
                  <c:v>5.7835503672435404</c:v>
                </c:pt>
                <c:pt idx="426">
                  <c:v>1.02950343417195</c:v>
                </c:pt>
                <c:pt idx="427">
                  <c:v>4.5455881131507097</c:v>
                </c:pt>
                <c:pt idx="428">
                  <c:v>3.5756313099598098</c:v>
                </c:pt>
                <c:pt idx="429">
                  <c:v>3.82061384657852</c:v>
                </c:pt>
                <c:pt idx="430">
                  <c:v>8.0291683977295101</c:v>
                </c:pt>
                <c:pt idx="431">
                  <c:v>4.88481381001949</c:v>
                </c:pt>
                <c:pt idx="432">
                  <c:v>7.8800895974553598</c:v>
                </c:pt>
                <c:pt idx="433">
                  <c:v>7.3704287067934704</c:v>
                </c:pt>
                <c:pt idx="434">
                  <c:v>0.97964377710308004</c:v>
                </c:pt>
                <c:pt idx="435">
                  <c:v>2.2682237784460999</c:v>
                </c:pt>
                <c:pt idx="436">
                  <c:v>4.1878567241993396</c:v>
                </c:pt>
                <c:pt idx="437">
                  <c:v>3.2936362218019499</c:v>
                </c:pt>
                <c:pt idx="438">
                  <c:v>0.96710723521323905</c:v>
                </c:pt>
                <c:pt idx="439">
                  <c:v>1.9462216691610901</c:v>
                </c:pt>
                <c:pt idx="440">
                  <c:v>4.0420920510201999</c:v>
                </c:pt>
                <c:pt idx="441">
                  <c:v>2.8419222333390799</c:v>
                </c:pt>
                <c:pt idx="442">
                  <c:v>6.5187956618938099</c:v>
                </c:pt>
                <c:pt idx="443">
                  <c:v>3.49043768623967</c:v>
                </c:pt>
                <c:pt idx="444">
                  <c:v>5.9005759966326199</c:v>
                </c:pt>
                <c:pt idx="445">
                  <c:v>4.5294932875102196</c:v>
                </c:pt>
                <c:pt idx="446">
                  <c:v>2.8072913296680801</c:v>
                </c:pt>
                <c:pt idx="447">
                  <c:v>1.4912258324771299</c:v>
                </c:pt>
                <c:pt idx="448">
                  <c:v>4.7981735146933602</c:v>
                </c:pt>
                <c:pt idx="449">
                  <c:v>9.3665885426990094</c:v>
                </c:pt>
                <c:pt idx="450">
                  <c:v>3.5200333454398902</c:v>
                </c:pt>
                <c:pt idx="451">
                  <c:v>3.3861722925264601</c:v>
                </c:pt>
                <c:pt idx="452">
                  <c:v>8.7571162339922406</c:v>
                </c:pt>
                <c:pt idx="453">
                  <c:v>5.4640658993227698</c:v>
                </c:pt>
                <c:pt idx="454">
                  <c:v>5.3669699323711297</c:v>
                </c:pt>
                <c:pt idx="455">
                  <c:v>4.7952836912937</c:v>
                </c:pt>
                <c:pt idx="456">
                  <c:v>6.4776502700558902</c:v>
                </c:pt>
                <c:pt idx="457">
                  <c:v>4.92242018991604</c:v>
                </c:pt>
                <c:pt idx="458">
                  <c:v>3.8598938275232202</c:v>
                </c:pt>
                <c:pt idx="459">
                  <c:v>6.3939542813680701</c:v>
                </c:pt>
                <c:pt idx="460">
                  <c:v>5.8563352266522903</c:v>
                </c:pt>
                <c:pt idx="461">
                  <c:v>3.2557277666664199</c:v>
                </c:pt>
                <c:pt idx="462">
                  <c:v>3.67838653545508</c:v>
                </c:pt>
                <c:pt idx="463">
                  <c:v>1.9601555216931701</c:v>
                </c:pt>
                <c:pt idx="464">
                  <c:v>2.8597885478567999</c:v>
                </c:pt>
                <c:pt idx="465">
                  <c:v>2.8683464222263502</c:v>
                </c:pt>
                <c:pt idx="466">
                  <c:v>7.2556665934260298</c:v>
                </c:pt>
                <c:pt idx="467">
                  <c:v>4.5010683312202504</c:v>
                </c:pt>
                <c:pt idx="468">
                  <c:v>5.41702411438557</c:v>
                </c:pt>
                <c:pt idx="469">
                  <c:v>5.1381812942798399</c:v>
                </c:pt>
                <c:pt idx="470">
                  <c:v>2.95500754845503</c:v>
                </c:pt>
                <c:pt idx="471">
                  <c:v>3.2914440021916902</c:v>
                </c:pt>
                <c:pt idx="472">
                  <c:v>6.1378029105215299</c:v>
                </c:pt>
                <c:pt idx="473">
                  <c:v>2.9521150410719299</c:v>
                </c:pt>
                <c:pt idx="474">
                  <c:v>5.3144475664098998</c:v>
                </c:pt>
                <c:pt idx="475">
                  <c:v>5.7699270157872302</c:v>
                </c:pt>
                <c:pt idx="476">
                  <c:v>4.9258726807568296</c:v>
                </c:pt>
                <c:pt idx="477">
                  <c:v>1.7836179484841901</c:v>
                </c:pt>
                <c:pt idx="478">
                  <c:v>3.0725390583030201</c:v>
                </c:pt>
                <c:pt idx="479">
                  <c:v>2.6309734337005199</c:v>
                </c:pt>
                <c:pt idx="480">
                  <c:v>3.4212890823283502</c:v>
                </c:pt>
                <c:pt idx="481">
                  <c:v>2.63160516172027</c:v>
                </c:pt>
                <c:pt idx="482">
                  <c:v>2.6083868473204599</c:v>
                </c:pt>
                <c:pt idx="483">
                  <c:v>1.86055339194321</c:v>
                </c:pt>
                <c:pt idx="484">
                  <c:v>1.8708968232087</c:v>
                </c:pt>
                <c:pt idx="485">
                  <c:v>5.6285660680112199</c:v>
                </c:pt>
                <c:pt idx="486">
                  <c:v>6.2399922176442004</c:v>
                </c:pt>
                <c:pt idx="487">
                  <c:v>8.1545603983872805</c:v>
                </c:pt>
                <c:pt idx="488">
                  <c:v>0.74053038747442101</c:v>
                </c:pt>
                <c:pt idx="489">
                  <c:v>0.94041768015817795</c:v>
                </c:pt>
                <c:pt idx="490">
                  <c:v>6.0988661393137598</c:v>
                </c:pt>
                <c:pt idx="491">
                  <c:v>6.1772109795086498</c:v>
                </c:pt>
                <c:pt idx="492">
                  <c:v>1.96987057737315</c:v>
                </c:pt>
                <c:pt idx="493">
                  <c:v>1.9594157841647999</c:v>
                </c:pt>
                <c:pt idx="494">
                  <c:v>4.6169712518197397</c:v>
                </c:pt>
                <c:pt idx="495">
                  <c:v>5.2700956488302504</c:v>
                </c:pt>
                <c:pt idx="496">
                  <c:v>2.9550480960795</c:v>
                </c:pt>
                <c:pt idx="497">
                  <c:v>1.4593518005046799</c:v>
                </c:pt>
                <c:pt idx="498">
                  <c:v>2.9319040436324699</c:v>
                </c:pt>
                <c:pt idx="499">
                  <c:v>1.91984973289665</c:v>
                </c:pt>
                <c:pt idx="500">
                  <c:v>2.8908975734707201</c:v>
                </c:pt>
                <c:pt idx="501">
                  <c:v>2.0931991182949501</c:v>
                </c:pt>
                <c:pt idx="502">
                  <c:v>6.2277357344976396</c:v>
                </c:pt>
                <c:pt idx="503">
                  <c:v>9.4924854087134705</c:v>
                </c:pt>
                <c:pt idx="504">
                  <c:v>7.8093282731995002</c:v>
                </c:pt>
                <c:pt idx="505">
                  <c:v>6.0015805971019303</c:v>
                </c:pt>
                <c:pt idx="506">
                  <c:v>5.17767984346637</c:v>
                </c:pt>
                <c:pt idx="507">
                  <c:v>1.84958182040566</c:v>
                </c:pt>
                <c:pt idx="508">
                  <c:v>4.79482718283524</c:v>
                </c:pt>
                <c:pt idx="509">
                  <c:v>1.81839822952704</c:v>
                </c:pt>
                <c:pt idx="510">
                  <c:v>4.3062246005249998</c:v>
                </c:pt>
                <c:pt idx="511">
                  <c:v>4.8923733992227003</c:v>
                </c:pt>
                <c:pt idx="512">
                  <c:v>6.6742791982439602</c:v>
                </c:pt>
                <c:pt idx="513">
                  <c:v>3.2919326933833601</c:v>
                </c:pt>
                <c:pt idx="514">
                  <c:v>3.59087429086614</c:v>
                </c:pt>
                <c:pt idx="515">
                  <c:v>3.3444018482157101</c:v>
                </c:pt>
                <c:pt idx="516">
                  <c:v>4.42958863263864</c:v>
                </c:pt>
                <c:pt idx="517">
                  <c:v>0.82605146789142103</c:v>
                </c:pt>
                <c:pt idx="518">
                  <c:v>4.8106466168043998</c:v>
                </c:pt>
                <c:pt idx="519">
                  <c:v>3.4432515122007099</c:v>
                </c:pt>
                <c:pt idx="520">
                  <c:v>4.3910814460636702</c:v>
                </c:pt>
                <c:pt idx="521">
                  <c:v>2.9058293526917098</c:v>
                </c:pt>
                <c:pt idx="522">
                  <c:v>7.5128893245424804</c:v>
                </c:pt>
                <c:pt idx="523">
                  <c:v>6.3119122843737596</c:v>
                </c:pt>
                <c:pt idx="524">
                  <c:v>4.65039092943928</c:v>
                </c:pt>
                <c:pt idx="525">
                  <c:v>3.8654269690449898</c:v>
                </c:pt>
                <c:pt idx="526">
                  <c:v>5.8418059519294099</c:v>
                </c:pt>
                <c:pt idx="527">
                  <c:v>2.44657644790562</c:v>
                </c:pt>
                <c:pt idx="528">
                  <c:v>3.4666647522890499</c:v>
                </c:pt>
                <c:pt idx="529">
                  <c:v>4.90840031620146</c:v>
                </c:pt>
                <c:pt idx="530">
                  <c:v>9.2057346579358406</c:v>
                </c:pt>
                <c:pt idx="531">
                  <c:v>6.5412085753788798</c:v>
                </c:pt>
                <c:pt idx="532">
                  <c:v>1.72667733216047</c:v>
                </c:pt>
                <c:pt idx="533">
                  <c:v>10.2071187491398</c:v>
                </c:pt>
                <c:pt idx="534">
                  <c:v>3.3470906088780299</c:v>
                </c:pt>
                <c:pt idx="535">
                  <c:v>4.3113016411999903</c:v>
                </c:pt>
                <c:pt idx="536">
                  <c:v>4.2845042685582104</c:v>
                </c:pt>
                <c:pt idx="537">
                  <c:v>5.4864923872271296</c:v>
                </c:pt>
                <c:pt idx="538">
                  <c:v>4.4934031652980497</c:v>
                </c:pt>
                <c:pt idx="539">
                  <c:v>2.9406326629467499</c:v>
                </c:pt>
                <c:pt idx="540">
                  <c:v>4.7532802712911799</c:v>
                </c:pt>
                <c:pt idx="541">
                  <c:v>3.3575590916390801</c:v>
                </c:pt>
                <c:pt idx="542">
                  <c:v>2.74484214012704</c:v>
                </c:pt>
                <c:pt idx="543">
                  <c:v>1.94635783028606</c:v>
                </c:pt>
                <c:pt idx="544">
                  <c:v>6.6094118181683799</c:v>
                </c:pt>
                <c:pt idx="545">
                  <c:v>3.9277797513736399</c:v>
                </c:pt>
                <c:pt idx="546">
                  <c:v>4.5180059818268203</c:v>
                </c:pt>
                <c:pt idx="547">
                  <c:v>1.8232768534310599</c:v>
                </c:pt>
                <c:pt idx="548">
                  <c:v>3.39903258408747</c:v>
                </c:pt>
                <c:pt idx="549">
                  <c:v>3.9224822689361201</c:v>
                </c:pt>
                <c:pt idx="550">
                  <c:v>3.9425933789809502</c:v>
                </c:pt>
                <c:pt idx="551">
                  <c:v>5.4312476635587696</c:v>
                </c:pt>
                <c:pt idx="552">
                  <c:v>5.4442676755110302</c:v>
                </c:pt>
                <c:pt idx="553">
                  <c:v>4.54096926786971</c:v>
                </c:pt>
                <c:pt idx="554">
                  <c:v>1.87234245246572</c:v>
                </c:pt>
                <c:pt idx="555">
                  <c:v>3.45756300300213</c:v>
                </c:pt>
                <c:pt idx="556">
                  <c:v>4.89798956078433</c:v>
                </c:pt>
                <c:pt idx="557">
                  <c:v>2.64578268883779</c:v>
                </c:pt>
                <c:pt idx="558">
                  <c:v>5.1547302988981398</c:v>
                </c:pt>
                <c:pt idx="559">
                  <c:v>5.5552116922102996</c:v>
                </c:pt>
                <c:pt idx="560">
                  <c:v>3.8525777004638502</c:v>
                </c:pt>
                <c:pt idx="561">
                  <c:v>2.5567317703294301</c:v>
                </c:pt>
                <c:pt idx="562">
                  <c:v>1.61760976958334</c:v>
                </c:pt>
                <c:pt idx="563">
                  <c:v>4.8429287925772497</c:v>
                </c:pt>
                <c:pt idx="564">
                  <c:v>4.3504735206759104</c:v>
                </c:pt>
                <c:pt idx="565">
                  <c:v>3.7230740023922402</c:v>
                </c:pt>
                <c:pt idx="566">
                  <c:v>3.4140536230452598</c:v>
                </c:pt>
                <c:pt idx="567">
                  <c:v>6.3493697704994396</c:v>
                </c:pt>
                <c:pt idx="568">
                  <c:v>4.3282156072633304</c:v>
                </c:pt>
                <c:pt idx="569">
                  <c:v>1.77756086908411</c:v>
                </c:pt>
                <c:pt idx="570">
                  <c:v>5.1456512205160596</c:v>
                </c:pt>
                <c:pt idx="571">
                  <c:v>0.98715548589128099</c:v>
                </c:pt>
                <c:pt idx="572">
                  <c:v>7.7953382660579402</c:v>
                </c:pt>
                <c:pt idx="573">
                  <c:v>4.7492269672842697</c:v>
                </c:pt>
                <c:pt idx="574">
                  <c:v>5.3573098520271198</c:v>
                </c:pt>
                <c:pt idx="575">
                  <c:v>0.52144181013242896</c:v>
                </c:pt>
                <c:pt idx="576">
                  <c:v>2.62123312419306</c:v>
                </c:pt>
                <c:pt idx="577">
                  <c:v>4.7938427019920802</c:v>
                </c:pt>
                <c:pt idx="578">
                  <c:v>4.4688748718498204</c:v>
                </c:pt>
                <c:pt idx="579">
                  <c:v>4.5541896835220097</c:v>
                </c:pt>
                <c:pt idx="580">
                  <c:v>5.1533565115065798</c:v>
                </c:pt>
                <c:pt idx="581">
                  <c:v>5.8345402232391601</c:v>
                </c:pt>
                <c:pt idx="582">
                  <c:v>0.98564205581457198</c:v>
                </c:pt>
                <c:pt idx="583">
                  <c:v>2.44275580991633</c:v>
                </c:pt>
                <c:pt idx="584">
                  <c:v>4.4361309020733604</c:v>
                </c:pt>
                <c:pt idx="585">
                  <c:v>3.7616751715011998</c:v>
                </c:pt>
                <c:pt idx="586">
                  <c:v>4.9049095216490697</c:v>
                </c:pt>
                <c:pt idx="587">
                  <c:v>5.3853858437723199</c:v>
                </c:pt>
                <c:pt idx="588">
                  <c:v>5.8073728273841398</c:v>
                </c:pt>
                <c:pt idx="589">
                  <c:v>4.7591221264568304</c:v>
                </c:pt>
                <c:pt idx="590">
                  <c:v>2.5468438125556898</c:v>
                </c:pt>
                <c:pt idx="591">
                  <c:v>2.7595887527709202</c:v>
                </c:pt>
                <c:pt idx="592">
                  <c:v>3.8069798990590198</c:v>
                </c:pt>
                <c:pt idx="593">
                  <c:v>2.8995149095568098</c:v>
                </c:pt>
                <c:pt idx="594">
                  <c:v>3.866299988622</c:v>
                </c:pt>
                <c:pt idx="595">
                  <c:v>4.7818181659404404</c:v>
                </c:pt>
                <c:pt idx="596">
                  <c:v>7.4996414460324896</c:v>
                </c:pt>
                <c:pt idx="597">
                  <c:v>2.7184519985250799</c:v>
                </c:pt>
                <c:pt idx="598">
                  <c:v>5.8544580604909404</c:v>
                </c:pt>
                <c:pt idx="599">
                  <c:v>1.87541320073879</c:v>
                </c:pt>
                <c:pt idx="600">
                  <c:v>2.58526024143575</c:v>
                </c:pt>
                <c:pt idx="601">
                  <c:v>4.6478535710057596</c:v>
                </c:pt>
                <c:pt idx="602">
                  <c:v>3.6109663795703102</c:v>
                </c:pt>
                <c:pt idx="603">
                  <c:v>4.9704985949128</c:v>
                </c:pt>
                <c:pt idx="604">
                  <c:v>3.5518690554646799</c:v>
                </c:pt>
                <c:pt idx="605">
                  <c:v>2.8744643163525598</c:v>
                </c:pt>
                <c:pt idx="606">
                  <c:v>7.2656011900770299</c:v>
                </c:pt>
                <c:pt idx="607">
                  <c:v>3.8518848079146202</c:v>
                </c:pt>
                <c:pt idx="608">
                  <c:v>5.5416996927705497</c:v>
                </c:pt>
                <c:pt idx="609">
                  <c:v>5.5010657196076203</c:v>
                </c:pt>
                <c:pt idx="610">
                  <c:v>4.6830125871972497</c:v>
                </c:pt>
                <c:pt idx="611">
                  <c:v>2.9144554527588999</c:v>
                </c:pt>
                <c:pt idx="612">
                  <c:v>3.8850686847576399</c:v>
                </c:pt>
                <c:pt idx="613">
                  <c:v>2.4589733515323098</c:v>
                </c:pt>
                <c:pt idx="614">
                  <c:v>3.5708335966964202</c:v>
                </c:pt>
                <c:pt idx="615">
                  <c:v>5.9762839221313904</c:v>
                </c:pt>
                <c:pt idx="616">
                  <c:v>5.4099476753054203</c:v>
                </c:pt>
                <c:pt idx="617">
                  <c:v>3.7340152268467102</c:v>
                </c:pt>
                <c:pt idx="618">
                  <c:v>3.9465449734900102</c:v>
                </c:pt>
                <c:pt idx="619">
                  <c:v>4.6205513312512698</c:v>
                </c:pt>
                <c:pt idx="620">
                  <c:v>2.5413856822410601</c:v>
                </c:pt>
                <c:pt idx="621">
                  <c:v>10.0347413019207</c:v>
                </c:pt>
                <c:pt idx="622">
                  <c:v>6.4082874646311501</c:v>
                </c:pt>
                <c:pt idx="623">
                  <c:v>5.2708978151738703</c:v>
                </c:pt>
                <c:pt idx="624">
                  <c:v>2.5390194205569601</c:v>
                </c:pt>
                <c:pt idx="625">
                  <c:v>3.8382404550356801</c:v>
                </c:pt>
                <c:pt idx="626">
                  <c:v>5.7737420349432202</c:v>
                </c:pt>
                <c:pt idx="627">
                  <c:v>3.7188087440972701</c:v>
                </c:pt>
                <c:pt idx="628">
                  <c:v>7.6176533192719802</c:v>
                </c:pt>
                <c:pt idx="629">
                  <c:v>2.8948403080613998</c:v>
                </c:pt>
                <c:pt idx="630">
                  <c:v>4.5768648633684501</c:v>
                </c:pt>
                <c:pt idx="631">
                  <c:v>3.34133025876671</c:v>
                </c:pt>
                <c:pt idx="632">
                  <c:v>5.3068531590322099</c:v>
                </c:pt>
                <c:pt idx="633">
                  <c:v>2.8959756645622101</c:v>
                </c:pt>
                <c:pt idx="634">
                  <c:v>2.3146282438942798</c:v>
                </c:pt>
                <c:pt idx="635">
                  <c:v>2.93060332557604</c:v>
                </c:pt>
                <c:pt idx="636">
                  <c:v>3.4630010518610899</c:v>
                </c:pt>
                <c:pt idx="637">
                  <c:v>4.4832734314400904</c:v>
                </c:pt>
                <c:pt idx="638">
                  <c:v>4.7290849229478997</c:v>
                </c:pt>
                <c:pt idx="639">
                  <c:v>2.83099186659673</c:v>
                </c:pt>
                <c:pt idx="640">
                  <c:v>3.4989679716809898</c:v>
                </c:pt>
                <c:pt idx="641">
                  <c:v>4.6658241569945398</c:v>
                </c:pt>
                <c:pt idx="642">
                  <c:v>3.5020455652545301</c:v>
                </c:pt>
                <c:pt idx="643">
                  <c:v>5.4451679919210596</c:v>
                </c:pt>
                <c:pt idx="644">
                  <c:v>3.0202710077377999</c:v>
                </c:pt>
                <c:pt idx="645">
                  <c:v>3.4382197130616499</c:v>
                </c:pt>
                <c:pt idx="646">
                  <c:v>6.3352988805948103</c:v>
                </c:pt>
                <c:pt idx="647">
                  <c:v>6.1986057480609702</c:v>
                </c:pt>
                <c:pt idx="648">
                  <c:v>6.4448534392663701</c:v>
                </c:pt>
                <c:pt idx="649">
                  <c:v>8.0700532344287197</c:v>
                </c:pt>
                <c:pt idx="650">
                  <c:v>3.6466157935517001</c:v>
                </c:pt>
                <c:pt idx="651">
                  <c:v>3.8011358274498699</c:v>
                </c:pt>
                <c:pt idx="652">
                  <c:v>2.8147425441193401</c:v>
                </c:pt>
                <c:pt idx="653">
                  <c:v>5.5526112417732101</c:v>
                </c:pt>
                <c:pt idx="654">
                  <c:v>3.3227323076022102</c:v>
                </c:pt>
                <c:pt idx="655">
                  <c:v>4.7535684736964399</c:v>
                </c:pt>
                <c:pt idx="656">
                  <c:v>3.9130236539529202</c:v>
                </c:pt>
                <c:pt idx="657">
                  <c:v>1.95486801370293</c:v>
                </c:pt>
                <c:pt idx="658">
                  <c:v>4.2212166744534496</c:v>
                </c:pt>
                <c:pt idx="659">
                  <c:v>5.7066267588837798</c:v>
                </c:pt>
                <c:pt idx="660">
                  <c:v>3.6678695263739902</c:v>
                </c:pt>
                <c:pt idx="661">
                  <c:v>3.7649985906363401</c:v>
                </c:pt>
                <c:pt idx="662">
                  <c:v>5.0357088008945903</c:v>
                </c:pt>
                <c:pt idx="663">
                  <c:v>5.7321705261063203</c:v>
                </c:pt>
                <c:pt idx="664">
                  <c:v>1.8725704677339301</c:v>
                </c:pt>
                <c:pt idx="665">
                  <c:v>6.4320027201167198</c:v>
                </c:pt>
                <c:pt idx="666">
                  <c:v>3.85594845870403</c:v>
                </c:pt>
                <c:pt idx="667">
                  <c:v>3.2727066067418198</c:v>
                </c:pt>
                <c:pt idx="668">
                  <c:v>7.44485104075902</c:v>
                </c:pt>
                <c:pt idx="669">
                  <c:v>4.1859702235913199</c:v>
                </c:pt>
                <c:pt idx="670">
                  <c:v>5.5137964375128901</c:v>
                </c:pt>
                <c:pt idx="671">
                  <c:v>9.6506393684144101</c:v>
                </c:pt>
                <c:pt idx="672">
                  <c:v>4.1641578963791002</c:v>
                </c:pt>
                <c:pt idx="673">
                  <c:v>2.3765877396082802</c:v>
                </c:pt>
                <c:pt idx="674">
                  <c:v>6.72404710987486</c:v>
                </c:pt>
                <c:pt idx="675">
                  <c:v>1.97362263610608</c:v>
                </c:pt>
                <c:pt idx="676">
                  <c:v>3.8134168732012599</c:v>
                </c:pt>
                <c:pt idx="677">
                  <c:v>3.8885485805169999</c:v>
                </c:pt>
                <c:pt idx="678">
                  <c:v>7.2616646683773798</c:v>
                </c:pt>
                <c:pt idx="679">
                  <c:v>4.6447538663069601</c:v>
                </c:pt>
                <c:pt idx="680">
                  <c:v>8.0077374069860099</c:v>
                </c:pt>
                <c:pt idx="681">
                  <c:v>4.4228806629399804</c:v>
                </c:pt>
                <c:pt idx="682">
                  <c:v>3.3538026474671701</c:v>
                </c:pt>
                <c:pt idx="683">
                  <c:v>5.5026988131299897</c:v>
                </c:pt>
                <c:pt idx="684">
                  <c:v>8.0590025832710808</c:v>
                </c:pt>
                <c:pt idx="685">
                  <c:v>5.7442031374281903</c:v>
                </c:pt>
                <c:pt idx="686">
                  <c:v>5.3552614341892699</c:v>
                </c:pt>
                <c:pt idx="687">
                  <c:v>6.8009844781060496</c:v>
                </c:pt>
                <c:pt idx="688">
                  <c:v>4.5478693795712504</c:v>
                </c:pt>
                <c:pt idx="689">
                  <c:v>4.4121044597076198</c:v>
                </c:pt>
                <c:pt idx="690">
                  <c:v>7.2677521044479096</c:v>
                </c:pt>
                <c:pt idx="691">
                  <c:v>6.8818655776742297</c:v>
                </c:pt>
                <c:pt idx="692">
                  <c:v>13.1443483532563</c:v>
                </c:pt>
                <c:pt idx="693">
                  <c:v>5.2172999213742903</c:v>
                </c:pt>
                <c:pt idx="694">
                  <c:v>5.4524643271856403</c:v>
                </c:pt>
                <c:pt idx="695">
                  <c:v>1.92956888347388</c:v>
                </c:pt>
                <c:pt idx="696">
                  <c:v>6.3304412832343901</c:v>
                </c:pt>
                <c:pt idx="697">
                  <c:v>6.4253793980228</c:v>
                </c:pt>
                <c:pt idx="698">
                  <c:v>12.147531915634</c:v>
                </c:pt>
                <c:pt idx="699">
                  <c:v>4.7609779364057099</c:v>
                </c:pt>
                <c:pt idx="700">
                  <c:v>7.7762717975679596</c:v>
                </c:pt>
                <c:pt idx="701">
                  <c:v>4.6209439316441703</c:v>
                </c:pt>
                <c:pt idx="702">
                  <c:v>8.9029865368465497</c:v>
                </c:pt>
                <c:pt idx="703">
                  <c:v>5.4787121068210904</c:v>
                </c:pt>
                <c:pt idx="704">
                  <c:v>4.2928112717490503</c:v>
                </c:pt>
                <c:pt idx="705">
                  <c:v>3.6158984933802101</c:v>
                </c:pt>
                <c:pt idx="706">
                  <c:v>5.3970053707408203</c:v>
                </c:pt>
                <c:pt idx="707">
                  <c:v>10.927300073202099</c:v>
                </c:pt>
                <c:pt idx="708">
                  <c:v>8.0588868394126703</c:v>
                </c:pt>
                <c:pt idx="709">
                  <c:v>8.4646442842657699</c:v>
                </c:pt>
                <c:pt idx="710">
                  <c:v>3.5270050437331402</c:v>
                </c:pt>
                <c:pt idx="711">
                  <c:v>9.4420450018863296</c:v>
                </c:pt>
                <c:pt idx="712">
                  <c:v>9.1385708123105704</c:v>
                </c:pt>
                <c:pt idx="713">
                  <c:v>6.8642784047933798</c:v>
                </c:pt>
                <c:pt idx="714">
                  <c:v>4.5668699653645204</c:v>
                </c:pt>
                <c:pt idx="715">
                  <c:v>7.1913447500044496</c:v>
                </c:pt>
                <c:pt idx="716">
                  <c:v>10.651829486331399</c:v>
                </c:pt>
                <c:pt idx="717">
                  <c:v>3.8158043376468598</c:v>
                </c:pt>
                <c:pt idx="718">
                  <c:v>8.0837708517555207</c:v>
                </c:pt>
                <c:pt idx="719">
                  <c:v>13.7640385155355</c:v>
                </c:pt>
                <c:pt idx="720">
                  <c:v>10.386787875202399</c:v>
                </c:pt>
                <c:pt idx="721">
                  <c:v>5.2072751024653501</c:v>
                </c:pt>
                <c:pt idx="722">
                  <c:v>7.9911857443940999</c:v>
                </c:pt>
                <c:pt idx="723">
                  <c:v>11.1508110457165</c:v>
                </c:pt>
                <c:pt idx="724">
                  <c:v>8.1990814384401407</c:v>
                </c:pt>
                <c:pt idx="725">
                  <c:v>10.589363499328901</c:v>
                </c:pt>
                <c:pt idx="726">
                  <c:v>9.0880888303879299</c:v>
                </c:pt>
                <c:pt idx="727">
                  <c:v>14.030250745017501</c:v>
                </c:pt>
                <c:pt idx="728">
                  <c:v>14.783849860564001</c:v>
                </c:pt>
                <c:pt idx="729">
                  <c:v>12.3213483738117</c:v>
                </c:pt>
                <c:pt idx="730">
                  <c:v>7.7378202647894803</c:v>
                </c:pt>
                <c:pt idx="731">
                  <c:v>8.1935049214423099</c:v>
                </c:pt>
                <c:pt idx="732">
                  <c:v>51.537076196838903</c:v>
                </c:pt>
                <c:pt idx="733">
                  <c:v>74.686870466796094</c:v>
                </c:pt>
                <c:pt idx="734">
                  <c:v>48.646568888743502</c:v>
                </c:pt>
                <c:pt idx="735">
                  <c:v>61.400305685152503</c:v>
                </c:pt>
                <c:pt idx="736">
                  <c:v>55.563896672692401</c:v>
                </c:pt>
                <c:pt idx="737">
                  <c:v>49.3702311644806</c:v>
                </c:pt>
                <c:pt idx="738">
                  <c:v>52.654228891937102</c:v>
                </c:pt>
                <c:pt idx="739">
                  <c:v>44.833323871639998</c:v>
                </c:pt>
                <c:pt idx="740">
                  <c:v>51.792301118686403</c:v>
                </c:pt>
                <c:pt idx="741">
                  <c:v>43.566615972983101</c:v>
                </c:pt>
                <c:pt idx="742">
                  <c:v>52.865431304643899</c:v>
                </c:pt>
                <c:pt idx="743">
                  <c:v>49.362947804315397</c:v>
                </c:pt>
                <c:pt idx="744">
                  <c:v>36.832152407789302</c:v>
                </c:pt>
                <c:pt idx="745">
                  <c:v>39.7964141274486</c:v>
                </c:pt>
                <c:pt idx="746">
                  <c:v>49.669335639368001</c:v>
                </c:pt>
                <c:pt idx="747">
                  <c:v>37.292934824861398</c:v>
                </c:pt>
                <c:pt idx="748">
                  <c:v>46.839579541187703</c:v>
                </c:pt>
                <c:pt idx="749">
                  <c:v>43.378588398070001</c:v>
                </c:pt>
                <c:pt idx="750">
                  <c:v>23.214914150134199</c:v>
                </c:pt>
                <c:pt idx="751">
                  <c:v>42.1036746488194</c:v>
                </c:pt>
                <c:pt idx="752">
                  <c:v>37.973156095550898</c:v>
                </c:pt>
                <c:pt idx="753">
                  <c:v>34.5966567551895</c:v>
                </c:pt>
                <c:pt idx="754">
                  <c:v>42.207330690912698</c:v>
                </c:pt>
                <c:pt idx="755">
                  <c:v>31.813214437473601</c:v>
                </c:pt>
                <c:pt idx="756">
                  <c:v>33.73565168679</c:v>
                </c:pt>
                <c:pt idx="757">
                  <c:v>29.3716792644897</c:v>
                </c:pt>
                <c:pt idx="758">
                  <c:v>32.370946582065599</c:v>
                </c:pt>
                <c:pt idx="759">
                  <c:v>46.329091180145802</c:v>
                </c:pt>
                <c:pt idx="760">
                  <c:v>39.4036672354149</c:v>
                </c:pt>
                <c:pt idx="761">
                  <c:v>35.962254949055698</c:v>
                </c:pt>
                <c:pt idx="762">
                  <c:v>25.4864168339465</c:v>
                </c:pt>
                <c:pt idx="763">
                  <c:v>42.414442346910903</c:v>
                </c:pt>
                <c:pt idx="764">
                  <c:v>42.049805175264702</c:v>
                </c:pt>
                <c:pt idx="765">
                  <c:v>31.775607418224801</c:v>
                </c:pt>
                <c:pt idx="766">
                  <c:v>39.802287537722201</c:v>
                </c:pt>
                <c:pt idx="767">
                  <c:v>52.508569343545801</c:v>
                </c:pt>
                <c:pt idx="768">
                  <c:v>32.531637095532297</c:v>
                </c:pt>
                <c:pt idx="769">
                  <c:v>33.756336429866998</c:v>
                </c:pt>
                <c:pt idx="770">
                  <c:v>36.499321268467902</c:v>
                </c:pt>
                <c:pt idx="771">
                  <c:v>25.144589565631001</c:v>
                </c:pt>
                <c:pt idx="772">
                  <c:v>30.611623007924202</c:v>
                </c:pt>
                <c:pt idx="773">
                  <c:v>37.940043383426598</c:v>
                </c:pt>
                <c:pt idx="774">
                  <c:v>33.0166726465987</c:v>
                </c:pt>
                <c:pt idx="775">
                  <c:v>34.5585858014203</c:v>
                </c:pt>
                <c:pt idx="776">
                  <c:v>27.6648194659472</c:v>
                </c:pt>
                <c:pt idx="777">
                  <c:v>29.861707828449699</c:v>
                </c:pt>
                <c:pt idx="778">
                  <c:v>30.609114120119099</c:v>
                </c:pt>
                <c:pt idx="779">
                  <c:v>40.987309474309697</c:v>
                </c:pt>
                <c:pt idx="780">
                  <c:v>36.094927652665</c:v>
                </c:pt>
                <c:pt idx="781">
                  <c:v>34.6108847009586</c:v>
                </c:pt>
                <c:pt idx="782">
                  <c:v>28.534956758355602</c:v>
                </c:pt>
                <c:pt idx="783">
                  <c:v>30.715880777848501</c:v>
                </c:pt>
                <c:pt idx="784">
                  <c:v>37.156107864164397</c:v>
                </c:pt>
                <c:pt idx="785">
                  <c:v>36.4015603765191</c:v>
                </c:pt>
                <c:pt idx="786">
                  <c:v>32.975104082855303</c:v>
                </c:pt>
                <c:pt idx="787">
                  <c:v>36.894327865919003</c:v>
                </c:pt>
                <c:pt idx="788">
                  <c:v>36.404609782405103</c:v>
                </c:pt>
                <c:pt idx="789">
                  <c:v>26.126273488833998</c:v>
                </c:pt>
                <c:pt idx="790">
                  <c:v>34.3900782450036</c:v>
                </c:pt>
                <c:pt idx="791">
                  <c:v>26.274089402715799</c:v>
                </c:pt>
                <c:pt idx="792">
                  <c:v>32.485209976089003</c:v>
                </c:pt>
                <c:pt idx="793">
                  <c:v>27.027723940803899</c:v>
                </c:pt>
                <c:pt idx="794">
                  <c:v>38.210778394338597</c:v>
                </c:pt>
                <c:pt idx="795">
                  <c:v>31.703496998454199</c:v>
                </c:pt>
                <c:pt idx="796">
                  <c:v>29.263113145029202</c:v>
                </c:pt>
                <c:pt idx="797">
                  <c:v>26.068610131051599</c:v>
                </c:pt>
                <c:pt idx="798">
                  <c:v>25.6816380456297</c:v>
                </c:pt>
                <c:pt idx="799">
                  <c:v>30.9108327117799</c:v>
                </c:pt>
                <c:pt idx="800">
                  <c:v>24.7683586361441</c:v>
                </c:pt>
                <c:pt idx="801">
                  <c:v>42.431110087612304</c:v>
                </c:pt>
                <c:pt idx="802">
                  <c:v>33.5359579957533</c:v>
                </c:pt>
                <c:pt idx="803">
                  <c:v>24.539133843417002</c:v>
                </c:pt>
                <c:pt idx="804">
                  <c:v>26.820257738384001</c:v>
                </c:pt>
                <c:pt idx="805">
                  <c:v>26.2710115608383</c:v>
                </c:pt>
                <c:pt idx="806">
                  <c:v>25.6991996069385</c:v>
                </c:pt>
                <c:pt idx="807">
                  <c:v>40.7104468472563</c:v>
                </c:pt>
                <c:pt idx="808">
                  <c:v>26.686513517870701</c:v>
                </c:pt>
                <c:pt idx="809">
                  <c:v>29.7305775597554</c:v>
                </c:pt>
                <c:pt idx="810">
                  <c:v>25.108902149391898</c:v>
                </c:pt>
                <c:pt idx="811">
                  <c:v>36.845874798080899</c:v>
                </c:pt>
                <c:pt idx="812">
                  <c:v>34.270565627090598</c:v>
                </c:pt>
                <c:pt idx="813">
                  <c:v>34.278673918068897</c:v>
                </c:pt>
                <c:pt idx="814">
                  <c:v>31.862449895925899</c:v>
                </c:pt>
                <c:pt idx="815">
                  <c:v>31.528825018123101</c:v>
                </c:pt>
                <c:pt idx="816">
                  <c:v>35.031438873609602</c:v>
                </c:pt>
                <c:pt idx="817">
                  <c:v>19.103058352680399</c:v>
                </c:pt>
                <c:pt idx="818">
                  <c:v>32.699694954689903</c:v>
                </c:pt>
                <c:pt idx="819">
                  <c:v>23.4825763785894</c:v>
                </c:pt>
                <c:pt idx="820">
                  <c:v>31.409163299267199</c:v>
                </c:pt>
                <c:pt idx="821">
                  <c:v>23.374895054972001</c:v>
                </c:pt>
                <c:pt idx="822">
                  <c:v>38.546940119052699</c:v>
                </c:pt>
                <c:pt idx="823">
                  <c:v>32.5730306289758</c:v>
                </c:pt>
                <c:pt idx="824">
                  <c:v>28.360591258477601</c:v>
                </c:pt>
                <c:pt idx="825">
                  <c:v>19.9254401311421</c:v>
                </c:pt>
                <c:pt idx="826">
                  <c:v>24.630752694258501</c:v>
                </c:pt>
                <c:pt idx="827">
                  <c:v>33.936827901640598</c:v>
                </c:pt>
                <c:pt idx="828">
                  <c:v>15.9678494143058</c:v>
                </c:pt>
                <c:pt idx="829">
                  <c:v>34.291927431070299</c:v>
                </c:pt>
                <c:pt idx="830">
                  <c:v>29.1583092867664</c:v>
                </c:pt>
                <c:pt idx="831">
                  <c:v>35.251797762760802</c:v>
                </c:pt>
                <c:pt idx="832">
                  <c:v>25.7488268980009</c:v>
                </c:pt>
                <c:pt idx="833">
                  <c:v>23.933771667478101</c:v>
                </c:pt>
                <c:pt idx="834">
                  <c:v>23.5421858418912</c:v>
                </c:pt>
                <c:pt idx="835">
                  <c:v>24.817710966340499</c:v>
                </c:pt>
                <c:pt idx="836">
                  <c:v>27.4104512346373</c:v>
                </c:pt>
                <c:pt idx="837">
                  <c:v>26.931290875296099</c:v>
                </c:pt>
                <c:pt idx="838">
                  <c:v>26.939527276080199</c:v>
                </c:pt>
                <c:pt idx="839">
                  <c:v>19.677329522050002</c:v>
                </c:pt>
                <c:pt idx="840">
                  <c:v>20.807336420763502</c:v>
                </c:pt>
                <c:pt idx="841">
                  <c:v>20.5157511621697</c:v>
                </c:pt>
                <c:pt idx="842">
                  <c:v>27.5883581195896</c:v>
                </c:pt>
                <c:pt idx="843">
                  <c:v>29.218716353030999</c:v>
                </c:pt>
                <c:pt idx="844">
                  <c:v>33.920678414374599</c:v>
                </c:pt>
                <c:pt idx="845">
                  <c:v>26.2760327591078</c:v>
                </c:pt>
                <c:pt idx="846">
                  <c:v>26.415424347625301</c:v>
                </c:pt>
                <c:pt idx="847">
                  <c:v>21.2041879177387</c:v>
                </c:pt>
                <c:pt idx="848">
                  <c:v>23.332951143620701</c:v>
                </c:pt>
                <c:pt idx="849">
                  <c:v>16.348892138720199</c:v>
                </c:pt>
                <c:pt idx="850">
                  <c:v>29.604461151753299</c:v>
                </c:pt>
                <c:pt idx="851">
                  <c:v>31.987063085747099</c:v>
                </c:pt>
                <c:pt idx="852">
                  <c:v>19.472601881314201</c:v>
                </c:pt>
                <c:pt idx="853">
                  <c:v>29.516066851825901</c:v>
                </c:pt>
                <c:pt idx="854">
                  <c:v>24.6098292220403</c:v>
                </c:pt>
                <c:pt idx="855">
                  <c:v>21.837592825964698</c:v>
                </c:pt>
                <c:pt idx="856">
                  <c:v>18.856220861227801</c:v>
                </c:pt>
                <c:pt idx="857">
                  <c:v>28.223781704484999</c:v>
                </c:pt>
                <c:pt idx="858">
                  <c:v>22.670265063497901</c:v>
                </c:pt>
                <c:pt idx="859">
                  <c:v>23.846845357406</c:v>
                </c:pt>
                <c:pt idx="860">
                  <c:v>20.744877787861</c:v>
                </c:pt>
                <c:pt idx="861">
                  <c:v>24.841567276143799</c:v>
                </c:pt>
                <c:pt idx="862">
                  <c:v>25.133031259237999</c:v>
                </c:pt>
                <c:pt idx="863">
                  <c:v>26.8152705470761</c:v>
                </c:pt>
                <c:pt idx="864">
                  <c:v>30.0714277914668</c:v>
                </c:pt>
                <c:pt idx="865">
                  <c:v>27.1026652694317</c:v>
                </c:pt>
                <c:pt idx="866">
                  <c:v>29.5276477315882</c:v>
                </c:pt>
                <c:pt idx="867">
                  <c:v>34.8974264508131</c:v>
                </c:pt>
                <c:pt idx="868">
                  <c:v>27.1734460268258</c:v>
                </c:pt>
                <c:pt idx="869">
                  <c:v>20.7180332383824</c:v>
                </c:pt>
                <c:pt idx="870">
                  <c:v>23.412196251629599</c:v>
                </c:pt>
                <c:pt idx="871">
                  <c:v>27.383035997155002</c:v>
                </c:pt>
                <c:pt idx="872">
                  <c:v>26.317168515260601</c:v>
                </c:pt>
                <c:pt idx="873">
                  <c:v>25.3966578355523</c:v>
                </c:pt>
                <c:pt idx="874">
                  <c:v>18.032589965880501</c:v>
                </c:pt>
                <c:pt idx="875">
                  <c:v>26.5784342871886</c:v>
                </c:pt>
                <c:pt idx="876">
                  <c:v>19.763914112600499</c:v>
                </c:pt>
                <c:pt idx="877">
                  <c:v>23.496499994734702</c:v>
                </c:pt>
                <c:pt idx="878">
                  <c:v>18.547180832145902</c:v>
                </c:pt>
                <c:pt idx="879">
                  <c:v>33.146664806293202</c:v>
                </c:pt>
                <c:pt idx="880">
                  <c:v>25.362977133299498</c:v>
                </c:pt>
                <c:pt idx="881">
                  <c:v>28.008723856411901</c:v>
                </c:pt>
                <c:pt idx="882">
                  <c:v>29.206969235011101</c:v>
                </c:pt>
                <c:pt idx="883">
                  <c:v>27.519422715362701</c:v>
                </c:pt>
                <c:pt idx="884">
                  <c:v>24.970526756868999</c:v>
                </c:pt>
                <c:pt idx="885">
                  <c:v>26.5929171210752</c:v>
                </c:pt>
                <c:pt idx="886">
                  <c:v>33.444562386403398</c:v>
                </c:pt>
                <c:pt idx="887">
                  <c:v>22.932341296048701</c:v>
                </c:pt>
                <c:pt idx="888">
                  <c:v>12.9192662290694</c:v>
                </c:pt>
                <c:pt idx="889">
                  <c:v>29.600764918647101</c:v>
                </c:pt>
                <c:pt idx="890">
                  <c:v>24.3659233805806</c:v>
                </c:pt>
                <c:pt idx="891">
                  <c:v>19.821593347895401</c:v>
                </c:pt>
                <c:pt idx="892">
                  <c:v>26.103460563859102</c:v>
                </c:pt>
                <c:pt idx="893">
                  <c:v>16.309308227895201</c:v>
                </c:pt>
                <c:pt idx="894">
                  <c:v>25.126130056222699</c:v>
                </c:pt>
                <c:pt idx="895">
                  <c:v>14.2637037908728</c:v>
                </c:pt>
                <c:pt idx="896">
                  <c:v>24.451504559585199</c:v>
                </c:pt>
                <c:pt idx="897">
                  <c:v>22.258757900116802</c:v>
                </c:pt>
                <c:pt idx="898">
                  <c:v>26.7878456019601</c:v>
                </c:pt>
                <c:pt idx="899">
                  <c:v>23.838040179898599</c:v>
                </c:pt>
                <c:pt idx="900">
                  <c:v>35.548011303727598</c:v>
                </c:pt>
                <c:pt idx="901">
                  <c:v>17.667875418937001</c:v>
                </c:pt>
                <c:pt idx="902">
                  <c:v>18.971147255518801</c:v>
                </c:pt>
                <c:pt idx="903">
                  <c:v>13.5002628780018</c:v>
                </c:pt>
                <c:pt idx="904">
                  <c:v>29.288622748066</c:v>
                </c:pt>
                <c:pt idx="905">
                  <c:v>22.106104375229801</c:v>
                </c:pt>
                <c:pt idx="906">
                  <c:v>17.415320742575599</c:v>
                </c:pt>
                <c:pt idx="907">
                  <c:v>22.0801613275591</c:v>
                </c:pt>
                <c:pt idx="908">
                  <c:v>12.4207037533945</c:v>
                </c:pt>
                <c:pt idx="909">
                  <c:v>18.155775009413901</c:v>
                </c:pt>
                <c:pt idx="910">
                  <c:v>20.370265344551001</c:v>
                </c:pt>
                <c:pt idx="911">
                  <c:v>28.046125814626699</c:v>
                </c:pt>
                <c:pt idx="912">
                  <c:v>23.071088580868398</c:v>
                </c:pt>
                <c:pt idx="913">
                  <c:v>16.710552592550101</c:v>
                </c:pt>
                <c:pt idx="914">
                  <c:v>23.980277781272299</c:v>
                </c:pt>
                <c:pt idx="915">
                  <c:v>32.1111640269703</c:v>
                </c:pt>
                <c:pt idx="916">
                  <c:v>21.643750328836799</c:v>
                </c:pt>
                <c:pt idx="917">
                  <c:v>27.763380432072999</c:v>
                </c:pt>
                <c:pt idx="918">
                  <c:v>20.6801630586403</c:v>
                </c:pt>
                <c:pt idx="919">
                  <c:v>25.680900514015001</c:v>
                </c:pt>
                <c:pt idx="920">
                  <c:v>22.4305471319128</c:v>
                </c:pt>
                <c:pt idx="921">
                  <c:v>19.8384901102024</c:v>
                </c:pt>
                <c:pt idx="922">
                  <c:v>17.6561610189408</c:v>
                </c:pt>
                <c:pt idx="923">
                  <c:v>22.226890657203501</c:v>
                </c:pt>
                <c:pt idx="924">
                  <c:v>29.836225344134402</c:v>
                </c:pt>
                <c:pt idx="925">
                  <c:v>17.4077967019746</c:v>
                </c:pt>
                <c:pt idx="926">
                  <c:v>20.258962695429499</c:v>
                </c:pt>
                <c:pt idx="927">
                  <c:v>26.8892647285492</c:v>
                </c:pt>
                <c:pt idx="928">
                  <c:v>22.732290555993998</c:v>
                </c:pt>
                <c:pt idx="929">
                  <c:v>19.544775459447902</c:v>
                </c:pt>
                <c:pt idx="930">
                  <c:v>22.554631063760102</c:v>
                </c:pt>
                <c:pt idx="931">
                  <c:v>18.525511316400198</c:v>
                </c:pt>
                <c:pt idx="932">
                  <c:v>22.4064297504626</c:v>
                </c:pt>
                <c:pt idx="933">
                  <c:v>19.1055780761885</c:v>
                </c:pt>
                <c:pt idx="934">
                  <c:v>22.607762902888801</c:v>
                </c:pt>
                <c:pt idx="935">
                  <c:v>20.259854396581598</c:v>
                </c:pt>
                <c:pt idx="936">
                  <c:v>19.491105045524101</c:v>
                </c:pt>
                <c:pt idx="937">
                  <c:v>11.560166032914299</c:v>
                </c:pt>
                <c:pt idx="938">
                  <c:v>20.778949633883599</c:v>
                </c:pt>
                <c:pt idx="939">
                  <c:v>14.995833746208</c:v>
                </c:pt>
                <c:pt idx="940">
                  <c:v>22.2505797699739</c:v>
                </c:pt>
                <c:pt idx="941">
                  <c:v>21.181207208675701</c:v>
                </c:pt>
                <c:pt idx="942">
                  <c:v>28.835928738507899</c:v>
                </c:pt>
                <c:pt idx="943">
                  <c:v>17.416184149776001</c:v>
                </c:pt>
                <c:pt idx="944">
                  <c:v>27.881943964114299</c:v>
                </c:pt>
                <c:pt idx="945">
                  <c:v>17.846921570522099</c:v>
                </c:pt>
                <c:pt idx="946">
                  <c:v>14.9235791958994</c:v>
                </c:pt>
                <c:pt idx="947">
                  <c:v>18.745503385344701</c:v>
                </c:pt>
                <c:pt idx="948">
                  <c:v>17.923408525375599</c:v>
                </c:pt>
                <c:pt idx="949">
                  <c:v>26.3077019789995</c:v>
                </c:pt>
                <c:pt idx="950">
                  <c:v>22.4961241007382</c:v>
                </c:pt>
                <c:pt idx="951">
                  <c:v>17.6759746616932</c:v>
                </c:pt>
                <c:pt idx="952">
                  <c:v>23.974027278175701</c:v>
                </c:pt>
                <c:pt idx="953">
                  <c:v>14.074694261909301</c:v>
                </c:pt>
                <c:pt idx="954">
                  <c:v>22.209154251127401</c:v>
                </c:pt>
                <c:pt idx="955">
                  <c:v>29.034258491556901</c:v>
                </c:pt>
                <c:pt idx="956">
                  <c:v>22.744018198147799</c:v>
                </c:pt>
                <c:pt idx="957">
                  <c:v>20.9423110045255</c:v>
                </c:pt>
                <c:pt idx="958">
                  <c:v>22.699945883397898</c:v>
                </c:pt>
                <c:pt idx="959">
                  <c:v>25.084510275680898</c:v>
                </c:pt>
                <c:pt idx="960">
                  <c:v>20.3686712429297</c:v>
                </c:pt>
                <c:pt idx="961">
                  <c:v>19.5371897381495</c:v>
                </c:pt>
                <c:pt idx="962">
                  <c:v>28.999557978266999</c:v>
                </c:pt>
                <c:pt idx="963">
                  <c:v>26.359355478771</c:v>
                </c:pt>
                <c:pt idx="964">
                  <c:v>23.639056645463999</c:v>
                </c:pt>
                <c:pt idx="965">
                  <c:v>25.215138077132401</c:v>
                </c:pt>
                <c:pt idx="966">
                  <c:v>23.931711682023298</c:v>
                </c:pt>
                <c:pt idx="967">
                  <c:v>18.487592760808202</c:v>
                </c:pt>
                <c:pt idx="968">
                  <c:v>14.421320163537899</c:v>
                </c:pt>
                <c:pt idx="969">
                  <c:v>25.961409290205001</c:v>
                </c:pt>
                <c:pt idx="970">
                  <c:v>26.906391476123499</c:v>
                </c:pt>
                <c:pt idx="971">
                  <c:v>14.9725080102275</c:v>
                </c:pt>
                <c:pt idx="972">
                  <c:v>20.676226549118901</c:v>
                </c:pt>
                <c:pt idx="973">
                  <c:v>17.498418879589401</c:v>
                </c:pt>
                <c:pt idx="974">
                  <c:v>21.978328421605799</c:v>
                </c:pt>
                <c:pt idx="975">
                  <c:v>16.1015588215447</c:v>
                </c:pt>
                <c:pt idx="976">
                  <c:v>24.769093427010699</c:v>
                </c:pt>
                <c:pt idx="977">
                  <c:v>25.644829976287401</c:v>
                </c:pt>
                <c:pt idx="978">
                  <c:v>19.676266770599</c:v>
                </c:pt>
                <c:pt idx="979">
                  <c:v>13.712178976949399</c:v>
                </c:pt>
                <c:pt idx="980">
                  <c:v>22.282564420460101</c:v>
                </c:pt>
                <c:pt idx="981">
                  <c:v>12.6848327673056</c:v>
                </c:pt>
                <c:pt idx="982">
                  <c:v>12.487761106222299</c:v>
                </c:pt>
                <c:pt idx="983">
                  <c:v>26.867856483045902</c:v>
                </c:pt>
                <c:pt idx="984">
                  <c:v>20.4084743255323</c:v>
                </c:pt>
                <c:pt idx="985">
                  <c:v>13.3009343726652</c:v>
                </c:pt>
                <c:pt idx="986">
                  <c:v>21.4105165950171</c:v>
                </c:pt>
                <c:pt idx="987">
                  <c:v>24.118637035026101</c:v>
                </c:pt>
                <c:pt idx="988">
                  <c:v>15.675486418823001</c:v>
                </c:pt>
                <c:pt idx="989">
                  <c:v>20.562681784919899</c:v>
                </c:pt>
                <c:pt idx="990">
                  <c:v>16.6181774596518</c:v>
                </c:pt>
                <c:pt idx="991">
                  <c:v>23.709551006543499</c:v>
                </c:pt>
                <c:pt idx="992">
                  <c:v>17.063502650495501</c:v>
                </c:pt>
                <c:pt idx="993">
                  <c:v>21.787831025046</c:v>
                </c:pt>
                <c:pt idx="994">
                  <c:v>17.345499659576198</c:v>
                </c:pt>
                <c:pt idx="995">
                  <c:v>20.7613169856788</c:v>
                </c:pt>
                <c:pt idx="996">
                  <c:v>18.287359620126399</c:v>
                </c:pt>
                <c:pt idx="997">
                  <c:v>16.610514824649702</c:v>
                </c:pt>
                <c:pt idx="998">
                  <c:v>23.933536017977701</c:v>
                </c:pt>
                <c:pt idx="999">
                  <c:v>24.353490789563299</c:v>
                </c:pt>
                <c:pt idx="1000">
                  <c:v>22.807926920027398</c:v>
                </c:pt>
                <c:pt idx="1001">
                  <c:v>20.2346480446203</c:v>
                </c:pt>
                <c:pt idx="1002">
                  <c:v>21.102240167339399</c:v>
                </c:pt>
                <c:pt idx="1003">
                  <c:v>14.6401182847912</c:v>
                </c:pt>
                <c:pt idx="1004">
                  <c:v>22.8338112112096</c:v>
                </c:pt>
                <c:pt idx="1005">
                  <c:v>22.361372481164899</c:v>
                </c:pt>
                <c:pt idx="1006">
                  <c:v>22.970685204613101</c:v>
                </c:pt>
                <c:pt idx="1007">
                  <c:v>18.629493347323901</c:v>
                </c:pt>
                <c:pt idx="1008">
                  <c:v>25.322579259879401</c:v>
                </c:pt>
                <c:pt idx="1009">
                  <c:v>23.300015041031799</c:v>
                </c:pt>
                <c:pt idx="1010">
                  <c:v>17.309855680578199</c:v>
                </c:pt>
                <c:pt idx="1011">
                  <c:v>18.648067082384699</c:v>
                </c:pt>
                <c:pt idx="1012">
                  <c:v>22.917532833218502</c:v>
                </c:pt>
                <c:pt idx="1013">
                  <c:v>20.667511737853999</c:v>
                </c:pt>
                <c:pt idx="1014">
                  <c:v>19.517578712583099</c:v>
                </c:pt>
                <c:pt idx="1015">
                  <c:v>20.206079299327801</c:v>
                </c:pt>
                <c:pt idx="1016">
                  <c:v>14.2519190927684</c:v>
                </c:pt>
                <c:pt idx="1017">
                  <c:v>15.858120208503101</c:v>
                </c:pt>
                <c:pt idx="1018">
                  <c:v>14.844266977280199</c:v>
                </c:pt>
                <c:pt idx="1019">
                  <c:v>11.543268752936999</c:v>
                </c:pt>
                <c:pt idx="1020">
                  <c:v>20.384351671533999</c:v>
                </c:pt>
                <c:pt idx="1021">
                  <c:v>22.9514810082784</c:v>
                </c:pt>
                <c:pt idx="1022">
                  <c:v>15.1060153089437</c:v>
                </c:pt>
                <c:pt idx="1023">
                  <c:v>14.867267339906901</c:v>
                </c:pt>
                <c:pt idx="1024">
                  <c:v>16.9700417604151</c:v>
                </c:pt>
                <c:pt idx="1025">
                  <c:v>20.438374811813599</c:v>
                </c:pt>
                <c:pt idx="1026">
                  <c:v>16.846471667985199</c:v>
                </c:pt>
                <c:pt idx="1027">
                  <c:v>15.694406018327401</c:v>
                </c:pt>
                <c:pt idx="1028">
                  <c:v>14.222839684255099</c:v>
                </c:pt>
                <c:pt idx="1029">
                  <c:v>30.280659232388999</c:v>
                </c:pt>
                <c:pt idx="1030">
                  <c:v>23.7558346085648</c:v>
                </c:pt>
                <c:pt idx="1031">
                  <c:v>18.354724494988801</c:v>
                </c:pt>
                <c:pt idx="1032">
                  <c:v>24.207633074003599</c:v>
                </c:pt>
                <c:pt idx="1033">
                  <c:v>29.6489059901606</c:v>
                </c:pt>
                <c:pt idx="1034">
                  <c:v>21.003447312631501</c:v>
                </c:pt>
                <c:pt idx="1035">
                  <c:v>16.954540037379399</c:v>
                </c:pt>
                <c:pt idx="1036">
                  <c:v>21.406520507477101</c:v>
                </c:pt>
                <c:pt idx="1037">
                  <c:v>10.140098677208099</c:v>
                </c:pt>
                <c:pt idx="1038">
                  <c:v>27.151033039091701</c:v>
                </c:pt>
                <c:pt idx="1039">
                  <c:v>26.008568804565499</c:v>
                </c:pt>
                <c:pt idx="1040">
                  <c:v>25.570121459969901</c:v>
                </c:pt>
                <c:pt idx="1041">
                  <c:v>19.356909958343198</c:v>
                </c:pt>
                <c:pt idx="1042">
                  <c:v>19.474336187495901</c:v>
                </c:pt>
                <c:pt idx="1043">
                  <c:v>21.145236866024099</c:v>
                </c:pt>
                <c:pt idx="1044">
                  <c:v>15.095234060252301</c:v>
                </c:pt>
                <c:pt idx="1045">
                  <c:v>24.555246608981001</c:v>
                </c:pt>
                <c:pt idx="1046">
                  <c:v>25.378086701564701</c:v>
                </c:pt>
                <c:pt idx="1047">
                  <c:v>21.6241360653529</c:v>
                </c:pt>
                <c:pt idx="1048">
                  <c:v>18.580962474793299</c:v>
                </c:pt>
                <c:pt idx="1049">
                  <c:v>22.002178750939301</c:v>
                </c:pt>
                <c:pt idx="1050">
                  <c:v>17.8477558049264</c:v>
                </c:pt>
                <c:pt idx="1051">
                  <c:v>14.9544388733744</c:v>
                </c:pt>
                <c:pt idx="1052">
                  <c:v>20.375528982583301</c:v>
                </c:pt>
                <c:pt idx="1053">
                  <c:v>22.568345465749999</c:v>
                </c:pt>
                <c:pt idx="1054">
                  <c:v>26.1374176489009</c:v>
                </c:pt>
                <c:pt idx="1055">
                  <c:v>20.725136934587201</c:v>
                </c:pt>
                <c:pt idx="1056">
                  <c:v>24.7701046698242</c:v>
                </c:pt>
                <c:pt idx="1057">
                  <c:v>17.868794992811399</c:v>
                </c:pt>
                <c:pt idx="1058">
                  <c:v>16.837236140677199</c:v>
                </c:pt>
                <c:pt idx="1059">
                  <c:v>20.450103533047201</c:v>
                </c:pt>
                <c:pt idx="1060">
                  <c:v>26.941576800955499</c:v>
                </c:pt>
                <c:pt idx="1061">
                  <c:v>23.048335276180001</c:v>
                </c:pt>
                <c:pt idx="1062">
                  <c:v>22.902284792789299</c:v>
                </c:pt>
                <c:pt idx="1063">
                  <c:v>22.0364572654345</c:v>
                </c:pt>
                <c:pt idx="1064">
                  <c:v>15.865570515920201</c:v>
                </c:pt>
                <c:pt idx="1065">
                  <c:v>13.202038600692299</c:v>
                </c:pt>
                <c:pt idx="1066">
                  <c:v>13.9948461551742</c:v>
                </c:pt>
                <c:pt idx="1067">
                  <c:v>18.6653312996573</c:v>
                </c:pt>
                <c:pt idx="1068">
                  <c:v>24.370965895355098</c:v>
                </c:pt>
                <c:pt idx="1069">
                  <c:v>14.5944900579973</c:v>
                </c:pt>
                <c:pt idx="1070">
                  <c:v>23.954717217526301</c:v>
                </c:pt>
                <c:pt idx="1071">
                  <c:v>20.717545362927801</c:v>
                </c:pt>
                <c:pt idx="1072">
                  <c:v>20.8055511105376</c:v>
                </c:pt>
                <c:pt idx="1073">
                  <c:v>22.338759516232901</c:v>
                </c:pt>
                <c:pt idx="1074">
                  <c:v>13.663107768930599</c:v>
                </c:pt>
                <c:pt idx="1075">
                  <c:v>18.524084243407898</c:v>
                </c:pt>
                <c:pt idx="1076">
                  <c:v>21.195589705692299</c:v>
                </c:pt>
                <c:pt idx="1077">
                  <c:v>17.687963965632601</c:v>
                </c:pt>
                <c:pt idx="1078">
                  <c:v>31.916949867875399</c:v>
                </c:pt>
                <c:pt idx="1079">
                  <c:v>19.3067614661216</c:v>
                </c:pt>
                <c:pt idx="1080">
                  <c:v>29.7975232831546</c:v>
                </c:pt>
                <c:pt idx="1081">
                  <c:v>22.1150285291363</c:v>
                </c:pt>
                <c:pt idx="1082">
                  <c:v>18.321534327427301</c:v>
                </c:pt>
                <c:pt idx="1083">
                  <c:v>22.6225203906213</c:v>
                </c:pt>
                <c:pt idx="1084">
                  <c:v>19.9109060636873</c:v>
                </c:pt>
                <c:pt idx="1085">
                  <c:v>20.4051534105086</c:v>
                </c:pt>
                <c:pt idx="1086">
                  <c:v>24.6529522303139</c:v>
                </c:pt>
                <c:pt idx="1087">
                  <c:v>28.3805211469307</c:v>
                </c:pt>
                <c:pt idx="1088">
                  <c:v>30.1129549079265</c:v>
                </c:pt>
                <c:pt idx="1089">
                  <c:v>21.356750737692401</c:v>
                </c:pt>
                <c:pt idx="1090">
                  <c:v>18.946692769661698</c:v>
                </c:pt>
                <c:pt idx="1091">
                  <c:v>20.193676608756402</c:v>
                </c:pt>
                <c:pt idx="1092">
                  <c:v>17.894962903936602</c:v>
                </c:pt>
                <c:pt idx="1093">
                  <c:v>23.914622131543801</c:v>
                </c:pt>
                <c:pt idx="1094">
                  <c:v>17.739571352021201</c:v>
                </c:pt>
                <c:pt idx="1095">
                  <c:v>26.530477636641098</c:v>
                </c:pt>
                <c:pt idx="1096">
                  <c:v>20.017389782535101</c:v>
                </c:pt>
                <c:pt idx="1097">
                  <c:v>12.901233552371</c:v>
                </c:pt>
                <c:pt idx="1098">
                  <c:v>32.468778301032202</c:v>
                </c:pt>
                <c:pt idx="1099">
                  <c:v>39.780067702220499</c:v>
                </c:pt>
                <c:pt idx="1100">
                  <c:v>37.354381033529698</c:v>
                </c:pt>
                <c:pt idx="1101">
                  <c:v>32.353542840381103</c:v>
                </c:pt>
                <c:pt idx="1102">
                  <c:v>37.916879703624303</c:v>
                </c:pt>
                <c:pt idx="1103">
                  <c:v>32.976182259572703</c:v>
                </c:pt>
                <c:pt idx="1104">
                  <c:v>43.590548079247803</c:v>
                </c:pt>
                <c:pt idx="1105">
                  <c:v>23.904635031058699</c:v>
                </c:pt>
                <c:pt idx="1106">
                  <c:v>28.296394614471399</c:v>
                </c:pt>
                <c:pt idx="1107">
                  <c:v>30.3747529940517</c:v>
                </c:pt>
                <c:pt idx="1108">
                  <c:v>29.6590398144719</c:v>
                </c:pt>
                <c:pt idx="1109">
                  <c:v>30.2353925337564</c:v>
                </c:pt>
                <c:pt idx="1110">
                  <c:v>29.389594048603399</c:v>
                </c:pt>
                <c:pt idx="1111">
                  <c:v>32.449509170099397</c:v>
                </c:pt>
                <c:pt idx="1112">
                  <c:v>32.561315437488403</c:v>
                </c:pt>
                <c:pt idx="1113">
                  <c:v>30.397858758420401</c:v>
                </c:pt>
                <c:pt idx="1114">
                  <c:v>33.229790684056397</c:v>
                </c:pt>
                <c:pt idx="1115">
                  <c:v>32.696993897986097</c:v>
                </c:pt>
                <c:pt idx="1116">
                  <c:v>29.212859733641</c:v>
                </c:pt>
                <c:pt idx="1117">
                  <c:v>29.2901975844362</c:v>
                </c:pt>
                <c:pt idx="1118">
                  <c:v>26.099374126503399</c:v>
                </c:pt>
                <c:pt idx="1119">
                  <c:v>22.622836888848401</c:v>
                </c:pt>
                <c:pt idx="1120">
                  <c:v>25.0979183344724</c:v>
                </c:pt>
                <c:pt idx="1121">
                  <c:v>28.581165533601901</c:v>
                </c:pt>
                <c:pt idx="1122">
                  <c:v>27.880511899604802</c:v>
                </c:pt>
                <c:pt idx="1123">
                  <c:v>32.569514601658597</c:v>
                </c:pt>
                <c:pt idx="1124">
                  <c:v>25.601280964560999</c:v>
                </c:pt>
                <c:pt idx="1125">
                  <c:v>33.803799465949901</c:v>
                </c:pt>
                <c:pt idx="1126">
                  <c:v>23.427892055413199</c:v>
                </c:pt>
                <c:pt idx="1127">
                  <c:v>28.455167930979599</c:v>
                </c:pt>
                <c:pt idx="1128">
                  <c:v>27.7437144354524</c:v>
                </c:pt>
                <c:pt idx="1129">
                  <c:v>28.838348304244501</c:v>
                </c:pt>
                <c:pt idx="1130">
                  <c:v>22.2898038529408</c:v>
                </c:pt>
                <c:pt idx="1131">
                  <c:v>24.4581838919174</c:v>
                </c:pt>
                <c:pt idx="1132">
                  <c:v>17.271304523706601</c:v>
                </c:pt>
                <c:pt idx="1133">
                  <c:v>22.5682483795465</c:v>
                </c:pt>
                <c:pt idx="1134">
                  <c:v>29.0435515840128</c:v>
                </c:pt>
                <c:pt idx="1135">
                  <c:v>26.3401981737568</c:v>
                </c:pt>
                <c:pt idx="1136">
                  <c:v>25.153126078242401</c:v>
                </c:pt>
                <c:pt idx="1137">
                  <c:v>24.221177118700101</c:v>
                </c:pt>
                <c:pt idx="1138">
                  <c:v>20.748125641017999</c:v>
                </c:pt>
                <c:pt idx="1139">
                  <c:v>22.769391456208801</c:v>
                </c:pt>
                <c:pt idx="1140">
                  <c:v>32.303236340174699</c:v>
                </c:pt>
                <c:pt idx="1141">
                  <c:v>27.580781407612999</c:v>
                </c:pt>
                <c:pt idx="1142">
                  <c:v>34.278967538479897</c:v>
                </c:pt>
                <c:pt idx="1143">
                  <c:v>28.2877193850188</c:v>
                </c:pt>
                <c:pt idx="1144">
                  <c:v>22.309810772634201</c:v>
                </c:pt>
                <c:pt idx="1145">
                  <c:v>35.759226727074498</c:v>
                </c:pt>
                <c:pt idx="1146">
                  <c:v>20.856225660061401</c:v>
                </c:pt>
                <c:pt idx="1147">
                  <c:v>36.942835618834302</c:v>
                </c:pt>
                <c:pt idx="1148">
                  <c:v>23.378739402328801</c:v>
                </c:pt>
                <c:pt idx="1149">
                  <c:v>24.6870404256893</c:v>
                </c:pt>
                <c:pt idx="1150">
                  <c:v>21.072131660607401</c:v>
                </c:pt>
                <c:pt idx="1151">
                  <c:v>29.3431783898973</c:v>
                </c:pt>
                <c:pt idx="1152">
                  <c:v>29.980940560686602</c:v>
                </c:pt>
                <c:pt idx="1153">
                  <c:v>21.732579351642801</c:v>
                </c:pt>
                <c:pt idx="1154">
                  <c:v>29.317002954922099</c:v>
                </c:pt>
                <c:pt idx="1155">
                  <c:v>25.280863766256399</c:v>
                </c:pt>
                <c:pt idx="1156">
                  <c:v>13.809281893766601</c:v>
                </c:pt>
                <c:pt idx="1157">
                  <c:v>32.286856915349397</c:v>
                </c:pt>
                <c:pt idx="1158">
                  <c:v>29.1187467211913</c:v>
                </c:pt>
                <c:pt idx="1159">
                  <c:v>27.286405861294799</c:v>
                </c:pt>
                <c:pt idx="1160">
                  <c:v>31.683821564908399</c:v>
                </c:pt>
                <c:pt idx="1161">
                  <c:v>18.327117298832199</c:v>
                </c:pt>
                <c:pt idx="1162">
                  <c:v>18.1416516164767</c:v>
                </c:pt>
                <c:pt idx="1163">
                  <c:v>19.429864710426799</c:v>
                </c:pt>
                <c:pt idx="1164">
                  <c:v>27.947399648197901</c:v>
                </c:pt>
                <c:pt idx="1165">
                  <c:v>26.4600022762822</c:v>
                </c:pt>
                <c:pt idx="1166">
                  <c:v>27.264019996073699</c:v>
                </c:pt>
                <c:pt idx="1167">
                  <c:v>20.683990298583101</c:v>
                </c:pt>
                <c:pt idx="1168">
                  <c:v>20.375602830371399</c:v>
                </c:pt>
                <c:pt idx="1169">
                  <c:v>23.620420303508901</c:v>
                </c:pt>
                <c:pt idx="1170">
                  <c:v>21.124368651295001</c:v>
                </c:pt>
                <c:pt idx="1171">
                  <c:v>22.730229405986002</c:v>
                </c:pt>
                <c:pt idx="1172">
                  <c:v>37.485178890681397</c:v>
                </c:pt>
                <c:pt idx="1173">
                  <c:v>28.758502601391399</c:v>
                </c:pt>
                <c:pt idx="1174">
                  <c:v>23.533371764249399</c:v>
                </c:pt>
                <c:pt idx="1175">
                  <c:v>24.835651667679802</c:v>
                </c:pt>
                <c:pt idx="1176">
                  <c:v>17.5099136078294</c:v>
                </c:pt>
                <c:pt idx="1177">
                  <c:v>15.0294404576776</c:v>
                </c:pt>
                <c:pt idx="1178">
                  <c:v>19.5073308664888</c:v>
                </c:pt>
                <c:pt idx="1179">
                  <c:v>29.233525835526098</c:v>
                </c:pt>
                <c:pt idx="1180">
                  <c:v>29.0092675600416</c:v>
                </c:pt>
                <c:pt idx="1181">
                  <c:v>29.0995978322456</c:v>
                </c:pt>
                <c:pt idx="1182">
                  <c:v>25.232512140919798</c:v>
                </c:pt>
                <c:pt idx="1183">
                  <c:v>25.9619770568282</c:v>
                </c:pt>
                <c:pt idx="1184">
                  <c:v>20.679989904158901</c:v>
                </c:pt>
                <c:pt idx="1185">
                  <c:v>22.9839634194241</c:v>
                </c:pt>
                <c:pt idx="1186">
                  <c:v>21.793438208637301</c:v>
                </c:pt>
                <c:pt idx="1187">
                  <c:v>26.671720174236899</c:v>
                </c:pt>
                <c:pt idx="1188">
                  <c:v>21.822781438091301</c:v>
                </c:pt>
                <c:pt idx="1189">
                  <c:v>23.228125211009999</c:v>
                </c:pt>
                <c:pt idx="1190">
                  <c:v>25.618981264400901</c:v>
                </c:pt>
                <c:pt idx="1191">
                  <c:v>24.909508920864099</c:v>
                </c:pt>
                <c:pt idx="1192">
                  <c:v>21.6270812362228</c:v>
                </c:pt>
                <c:pt idx="1193">
                  <c:v>27.4822470875379</c:v>
                </c:pt>
                <c:pt idx="1194">
                  <c:v>25.0316566562568</c:v>
                </c:pt>
                <c:pt idx="1195">
                  <c:v>16.878944622979201</c:v>
                </c:pt>
                <c:pt idx="1196">
                  <c:v>23.2567583602249</c:v>
                </c:pt>
                <c:pt idx="1197">
                  <c:v>21.221229571272001</c:v>
                </c:pt>
                <c:pt idx="1198">
                  <c:v>27.341417104541801</c:v>
                </c:pt>
                <c:pt idx="1199">
                  <c:v>24.634233200559699</c:v>
                </c:pt>
                <c:pt idx="1200">
                  <c:v>31.232985282353201</c:v>
                </c:pt>
                <c:pt idx="1201">
                  <c:v>29.692943098692599</c:v>
                </c:pt>
                <c:pt idx="1202">
                  <c:v>20.055797991409399</c:v>
                </c:pt>
                <c:pt idx="1203">
                  <c:v>16.388908780610301</c:v>
                </c:pt>
                <c:pt idx="1204">
                  <c:v>26.450435244055999</c:v>
                </c:pt>
                <c:pt idx="1205">
                  <c:v>21.819756373830302</c:v>
                </c:pt>
                <c:pt idx="1206">
                  <c:v>20.229059655823701</c:v>
                </c:pt>
                <c:pt idx="1207">
                  <c:v>27.882417221996501</c:v>
                </c:pt>
                <c:pt idx="1208">
                  <c:v>34.667620529461402</c:v>
                </c:pt>
                <c:pt idx="1209">
                  <c:v>24.9133421425656</c:v>
                </c:pt>
                <c:pt idx="1210">
                  <c:v>17.825362152474199</c:v>
                </c:pt>
                <c:pt idx="1211">
                  <c:v>21.0584761196843</c:v>
                </c:pt>
                <c:pt idx="1212">
                  <c:v>23.436255973281799</c:v>
                </c:pt>
                <c:pt idx="1213">
                  <c:v>19.857943941463802</c:v>
                </c:pt>
                <c:pt idx="1214">
                  <c:v>29.3782027958284</c:v>
                </c:pt>
                <c:pt idx="1215">
                  <c:v>30.4161023402064</c:v>
                </c:pt>
                <c:pt idx="1216">
                  <c:v>14.2926811600343</c:v>
                </c:pt>
                <c:pt idx="1217">
                  <c:v>20.052534219069901</c:v>
                </c:pt>
                <c:pt idx="1218">
                  <c:v>22.424029411736601</c:v>
                </c:pt>
                <c:pt idx="1219">
                  <c:v>28.421404138220201</c:v>
                </c:pt>
                <c:pt idx="1220">
                  <c:v>23.564901764422999</c:v>
                </c:pt>
                <c:pt idx="1221">
                  <c:v>22.640479067595798</c:v>
                </c:pt>
                <c:pt idx="1222">
                  <c:v>23.0049237625228</c:v>
                </c:pt>
                <c:pt idx="1223">
                  <c:v>23.665934329199601</c:v>
                </c:pt>
                <c:pt idx="1224">
                  <c:v>22.283026153974799</c:v>
                </c:pt>
                <c:pt idx="1225">
                  <c:v>24.540917546960198</c:v>
                </c:pt>
                <c:pt idx="1226">
                  <c:v>22.744780405205798</c:v>
                </c:pt>
                <c:pt idx="1227">
                  <c:v>23.169015388942899</c:v>
                </c:pt>
                <c:pt idx="1228">
                  <c:v>22.600801945704401</c:v>
                </c:pt>
                <c:pt idx="1229">
                  <c:v>22.808076398509499</c:v>
                </c:pt>
                <c:pt idx="1230">
                  <c:v>32.024841604086603</c:v>
                </c:pt>
                <c:pt idx="1231">
                  <c:v>23.968072480223999</c:v>
                </c:pt>
                <c:pt idx="1232">
                  <c:v>17.6301979904846</c:v>
                </c:pt>
                <c:pt idx="1233">
                  <c:v>18.557812492444</c:v>
                </c:pt>
                <c:pt idx="1234">
                  <c:v>26.038163618020398</c:v>
                </c:pt>
                <c:pt idx="1235">
                  <c:v>29.607161395307202</c:v>
                </c:pt>
                <c:pt idx="1236">
                  <c:v>24.774837516799899</c:v>
                </c:pt>
                <c:pt idx="1237">
                  <c:v>20.736409581259799</c:v>
                </c:pt>
                <c:pt idx="1238">
                  <c:v>26.104701932026</c:v>
                </c:pt>
                <c:pt idx="1239">
                  <c:v>15.118463760240999</c:v>
                </c:pt>
                <c:pt idx="1240">
                  <c:v>21.185127268229099</c:v>
                </c:pt>
                <c:pt idx="1241">
                  <c:v>20.482959672470301</c:v>
                </c:pt>
                <c:pt idx="1242">
                  <c:v>24.7946426268804</c:v>
                </c:pt>
                <c:pt idx="1243">
                  <c:v>25.523278476883799</c:v>
                </c:pt>
                <c:pt idx="1244">
                  <c:v>24.3484405693439</c:v>
                </c:pt>
                <c:pt idx="1245">
                  <c:v>17.3699336554502</c:v>
                </c:pt>
                <c:pt idx="1246">
                  <c:v>30.477044357643098</c:v>
                </c:pt>
                <c:pt idx="1247">
                  <c:v>25.345782820766502</c:v>
                </c:pt>
                <c:pt idx="1248">
                  <c:v>37.7369658530381</c:v>
                </c:pt>
                <c:pt idx="1249">
                  <c:v>20.4788500825134</c:v>
                </c:pt>
                <c:pt idx="1250">
                  <c:v>22.325130936168399</c:v>
                </c:pt>
                <c:pt idx="1251">
                  <c:v>20.6500961815265</c:v>
                </c:pt>
                <c:pt idx="1252">
                  <c:v>28.952605615565201</c:v>
                </c:pt>
                <c:pt idx="1253">
                  <c:v>26.193596430261699</c:v>
                </c:pt>
                <c:pt idx="1254">
                  <c:v>23.937572691638302</c:v>
                </c:pt>
                <c:pt idx="1255">
                  <c:v>22.4447783803347</c:v>
                </c:pt>
                <c:pt idx="1256">
                  <c:v>31.057106816855299</c:v>
                </c:pt>
                <c:pt idx="1257">
                  <c:v>34.004755905202401</c:v>
                </c:pt>
                <c:pt idx="1258">
                  <c:v>28.233968615977702</c:v>
                </c:pt>
                <c:pt idx="1259">
                  <c:v>27.718222169830799</c:v>
                </c:pt>
                <c:pt idx="1260">
                  <c:v>20.4771976208105</c:v>
                </c:pt>
                <c:pt idx="1261">
                  <c:v>20.556565315602199</c:v>
                </c:pt>
                <c:pt idx="1262">
                  <c:v>27.6394361245261</c:v>
                </c:pt>
                <c:pt idx="1263">
                  <c:v>18.9278608037264</c:v>
                </c:pt>
                <c:pt idx="1264">
                  <c:v>16.372301172405798</c:v>
                </c:pt>
                <c:pt idx="1265">
                  <c:v>30.076592821772898</c:v>
                </c:pt>
                <c:pt idx="1266">
                  <c:v>18.008329948509399</c:v>
                </c:pt>
                <c:pt idx="1267">
                  <c:v>23.411567013545401</c:v>
                </c:pt>
                <c:pt idx="1268">
                  <c:v>25.333594539463299</c:v>
                </c:pt>
                <c:pt idx="1269">
                  <c:v>26.760975957360301</c:v>
                </c:pt>
                <c:pt idx="1270">
                  <c:v>24.509762198061001</c:v>
                </c:pt>
                <c:pt idx="1271">
                  <c:v>23.172489870214498</c:v>
                </c:pt>
                <c:pt idx="1272">
                  <c:v>29.358236798914</c:v>
                </c:pt>
                <c:pt idx="1273">
                  <c:v>28.666759742804199</c:v>
                </c:pt>
                <c:pt idx="1274">
                  <c:v>27.2245472580415</c:v>
                </c:pt>
                <c:pt idx="1275">
                  <c:v>30.000459610728999</c:v>
                </c:pt>
                <c:pt idx="1276">
                  <c:v>18.8263324429407</c:v>
                </c:pt>
                <c:pt idx="1277">
                  <c:v>25.291695110580601</c:v>
                </c:pt>
                <c:pt idx="1278">
                  <c:v>33.9823134465652</c:v>
                </c:pt>
                <c:pt idx="1279">
                  <c:v>29.6491430096915</c:v>
                </c:pt>
                <c:pt idx="1280">
                  <c:v>30.3316038565073</c:v>
                </c:pt>
                <c:pt idx="1281">
                  <c:v>21.455751296523399</c:v>
                </c:pt>
                <c:pt idx="1282">
                  <c:v>16.681989493864801</c:v>
                </c:pt>
                <c:pt idx="1283">
                  <c:v>20.500767690550401</c:v>
                </c:pt>
                <c:pt idx="1284">
                  <c:v>21.813978600496501</c:v>
                </c:pt>
                <c:pt idx="1285">
                  <c:v>21.6457548297189</c:v>
                </c:pt>
                <c:pt idx="1286">
                  <c:v>31.294142786971499</c:v>
                </c:pt>
                <c:pt idx="1287">
                  <c:v>18.725685901425699</c:v>
                </c:pt>
                <c:pt idx="1288">
                  <c:v>27.639934734581001</c:v>
                </c:pt>
                <c:pt idx="1289">
                  <c:v>24.505946987000598</c:v>
                </c:pt>
                <c:pt idx="1290">
                  <c:v>26.9569749181398</c:v>
                </c:pt>
                <c:pt idx="1291">
                  <c:v>25.044317274582301</c:v>
                </c:pt>
                <c:pt idx="1292">
                  <c:v>30.593975307011199</c:v>
                </c:pt>
                <c:pt idx="1293">
                  <c:v>19.684387266818099</c:v>
                </c:pt>
                <c:pt idx="1294">
                  <c:v>16.861271323001102</c:v>
                </c:pt>
                <c:pt idx="1295">
                  <c:v>16.6640033208418</c:v>
                </c:pt>
                <c:pt idx="1296">
                  <c:v>18.920900449753301</c:v>
                </c:pt>
                <c:pt idx="1297">
                  <c:v>16.058601560142399</c:v>
                </c:pt>
                <c:pt idx="1298">
                  <c:v>22.7649617624811</c:v>
                </c:pt>
                <c:pt idx="1299">
                  <c:v>25.412179269459699</c:v>
                </c:pt>
                <c:pt idx="1300">
                  <c:v>24.381546842753199</c:v>
                </c:pt>
                <c:pt idx="1301">
                  <c:v>24.472442183932401</c:v>
                </c:pt>
                <c:pt idx="1302">
                  <c:v>23.2585610512469</c:v>
                </c:pt>
                <c:pt idx="1303">
                  <c:v>11.9661692812429</c:v>
                </c:pt>
                <c:pt idx="1304">
                  <c:v>26.085161756931601</c:v>
                </c:pt>
                <c:pt idx="1305">
                  <c:v>26.5454625621887</c:v>
                </c:pt>
                <c:pt idx="1306">
                  <c:v>27.114063560033799</c:v>
                </c:pt>
                <c:pt idx="1307">
                  <c:v>27.301867273550599</c:v>
                </c:pt>
                <c:pt idx="1308">
                  <c:v>20.940900610689201</c:v>
                </c:pt>
                <c:pt idx="1309">
                  <c:v>17.792497548417401</c:v>
                </c:pt>
                <c:pt idx="1310">
                  <c:v>18.026887945036499</c:v>
                </c:pt>
                <c:pt idx="1311">
                  <c:v>28.166529312466899</c:v>
                </c:pt>
                <c:pt idx="1312">
                  <c:v>24.538446516957499</c:v>
                </c:pt>
                <c:pt idx="1313">
                  <c:v>26.6976473111411</c:v>
                </c:pt>
                <c:pt idx="1314">
                  <c:v>27.406071145239402</c:v>
                </c:pt>
                <c:pt idx="1315">
                  <c:v>18.738124442382901</c:v>
                </c:pt>
                <c:pt idx="1316">
                  <c:v>20.978325694880201</c:v>
                </c:pt>
                <c:pt idx="1317">
                  <c:v>22.6993231539956</c:v>
                </c:pt>
                <c:pt idx="1318">
                  <c:v>15.472534955691399</c:v>
                </c:pt>
                <c:pt idx="1319">
                  <c:v>18.976663985307901</c:v>
                </c:pt>
                <c:pt idx="1320">
                  <c:v>19.597094533415401</c:v>
                </c:pt>
                <c:pt idx="1321">
                  <c:v>26.351309846408601</c:v>
                </c:pt>
                <c:pt idx="1322">
                  <c:v>20.515246302570699</c:v>
                </c:pt>
                <c:pt idx="1323">
                  <c:v>13.331073001275</c:v>
                </c:pt>
                <c:pt idx="1324">
                  <c:v>18.649074266407499</c:v>
                </c:pt>
                <c:pt idx="1325">
                  <c:v>19.027208788697202</c:v>
                </c:pt>
                <c:pt idx="1326">
                  <c:v>24.520892556529699</c:v>
                </c:pt>
                <c:pt idx="1327">
                  <c:v>22.528658425978598</c:v>
                </c:pt>
                <c:pt idx="1328">
                  <c:v>27.415682204917601</c:v>
                </c:pt>
                <c:pt idx="1329">
                  <c:v>22.353847033933501</c:v>
                </c:pt>
                <c:pt idx="1330">
                  <c:v>21.569669765191499</c:v>
                </c:pt>
                <c:pt idx="1331">
                  <c:v>25.220239955954199</c:v>
                </c:pt>
                <c:pt idx="1332">
                  <c:v>17.0594845860353</c:v>
                </c:pt>
                <c:pt idx="1333">
                  <c:v>23.0388360881573</c:v>
                </c:pt>
                <c:pt idx="1334">
                  <c:v>23.289565225795201</c:v>
                </c:pt>
                <c:pt idx="1335">
                  <c:v>26.666795984609902</c:v>
                </c:pt>
                <c:pt idx="1336">
                  <c:v>25.448454078195599</c:v>
                </c:pt>
                <c:pt idx="1337">
                  <c:v>21.896915847199601</c:v>
                </c:pt>
                <c:pt idx="1338">
                  <c:v>16.814571368629199</c:v>
                </c:pt>
                <c:pt idx="1339">
                  <c:v>22.380805376136799</c:v>
                </c:pt>
                <c:pt idx="1340">
                  <c:v>23.7367669252416</c:v>
                </c:pt>
                <c:pt idx="1341">
                  <c:v>32.256645102390102</c:v>
                </c:pt>
                <c:pt idx="1342">
                  <c:v>24.679206792794801</c:v>
                </c:pt>
                <c:pt idx="1343">
                  <c:v>15.857684464984301</c:v>
                </c:pt>
                <c:pt idx="1344">
                  <c:v>16.712757916320001</c:v>
                </c:pt>
                <c:pt idx="1345">
                  <c:v>20.8565909847566</c:v>
                </c:pt>
                <c:pt idx="1346">
                  <c:v>19.986318031564402</c:v>
                </c:pt>
                <c:pt idx="1347">
                  <c:v>19.072889603735799</c:v>
                </c:pt>
                <c:pt idx="1348">
                  <c:v>28.960245677127201</c:v>
                </c:pt>
                <c:pt idx="1349">
                  <c:v>22.8284941985542</c:v>
                </c:pt>
                <c:pt idx="1350">
                  <c:v>20.5523152956487</c:v>
                </c:pt>
                <c:pt idx="1351">
                  <c:v>26.864176729262599</c:v>
                </c:pt>
                <c:pt idx="1352">
                  <c:v>24.221160594860802</c:v>
                </c:pt>
                <c:pt idx="1353">
                  <c:v>14.3841823432391</c:v>
                </c:pt>
                <c:pt idx="1354">
                  <c:v>22.4181047803451</c:v>
                </c:pt>
                <c:pt idx="1355">
                  <c:v>17.2836566375485</c:v>
                </c:pt>
                <c:pt idx="1356">
                  <c:v>23.5994878562141</c:v>
                </c:pt>
                <c:pt idx="1357">
                  <c:v>25.4059661992138</c:v>
                </c:pt>
                <c:pt idx="1358">
                  <c:v>22.2682967591326</c:v>
                </c:pt>
                <c:pt idx="1359">
                  <c:v>21.743684837679499</c:v>
                </c:pt>
                <c:pt idx="1360">
                  <c:v>14.8523326059904</c:v>
                </c:pt>
                <c:pt idx="1361">
                  <c:v>22.727202129730099</c:v>
                </c:pt>
                <c:pt idx="1362">
                  <c:v>18.328583312589998</c:v>
                </c:pt>
                <c:pt idx="1363">
                  <c:v>22.374661978673402</c:v>
                </c:pt>
                <c:pt idx="1364">
                  <c:v>20.969500200036499</c:v>
                </c:pt>
                <c:pt idx="1365">
                  <c:v>24.305171176826601</c:v>
                </c:pt>
                <c:pt idx="1366">
                  <c:v>22.486735659588501</c:v>
                </c:pt>
                <c:pt idx="1367">
                  <c:v>23.3855707147261</c:v>
                </c:pt>
                <c:pt idx="1368">
                  <c:v>21.689653672854099</c:v>
                </c:pt>
                <c:pt idx="1369">
                  <c:v>23.6530629891822</c:v>
                </c:pt>
                <c:pt idx="1370">
                  <c:v>15.531086887689201</c:v>
                </c:pt>
                <c:pt idx="1371">
                  <c:v>21.4696901555489</c:v>
                </c:pt>
                <c:pt idx="1372">
                  <c:v>23.883432469773801</c:v>
                </c:pt>
                <c:pt idx="1373">
                  <c:v>19.691327089405899</c:v>
                </c:pt>
                <c:pt idx="1374">
                  <c:v>25.340222754987298</c:v>
                </c:pt>
                <c:pt idx="1375">
                  <c:v>22.875222188529701</c:v>
                </c:pt>
                <c:pt idx="1376">
                  <c:v>19.7977739810249</c:v>
                </c:pt>
                <c:pt idx="1377">
                  <c:v>25.700754227607</c:v>
                </c:pt>
                <c:pt idx="1378">
                  <c:v>23.6086305631224</c:v>
                </c:pt>
                <c:pt idx="1379">
                  <c:v>14.3002358922712</c:v>
                </c:pt>
                <c:pt idx="1380">
                  <c:v>30.663577789613999</c:v>
                </c:pt>
                <c:pt idx="1381">
                  <c:v>19.721486883480701</c:v>
                </c:pt>
                <c:pt idx="1382">
                  <c:v>15.9059942616891</c:v>
                </c:pt>
                <c:pt idx="1383">
                  <c:v>25.545669786782302</c:v>
                </c:pt>
                <c:pt idx="1384">
                  <c:v>23.4273038172547</c:v>
                </c:pt>
                <c:pt idx="1385">
                  <c:v>23.825197937388499</c:v>
                </c:pt>
                <c:pt idx="1386">
                  <c:v>13.932837063171799</c:v>
                </c:pt>
                <c:pt idx="1387">
                  <c:v>18.518190371006401</c:v>
                </c:pt>
                <c:pt idx="1388">
                  <c:v>23.760384551892798</c:v>
                </c:pt>
                <c:pt idx="1389">
                  <c:v>17.016177199631301</c:v>
                </c:pt>
                <c:pt idx="1390">
                  <c:v>16.991826203304299</c:v>
                </c:pt>
                <c:pt idx="1391">
                  <c:v>22.1476404301355</c:v>
                </c:pt>
                <c:pt idx="1392">
                  <c:v>18.7827792742215</c:v>
                </c:pt>
                <c:pt idx="1393">
                  <c:v>15.169901377445401</c:v>
                </c:pt>
                <c:pt idx="1394">
                  <c:v>16.674710212398299</c:v>
                </c:pt>
                <c:pt idx="1395">
                  <c:v>11.463532978673699</c:v>
                </c:pt>
                <c:pt idx="1396">
                  <c:v>14.3175886200916</c:v>
                </c:pt>
                <c:pt idx="1397">
                  <c:v>14.9140350026366</c:v>
                </c:pt>
                <c:pt idx="1398">
                  <c:v>16.311860874630899</c:v>
                </c:pt>
                <c:pt idx="1399">
                  <c:v>17.070887873722398</c:v>
                </c:pt>
                <c:pt idx="1400">
                  <c:v>16.818521956135498</c:v>
                </c:pt>
                <c:pt idx="1401">
                  <c:v>16.982640961069102</c:v>
                </c:pt>
                <c:pt idx="1402">
                  <c:v>21.051547510791099</c:v>
                </c:pt>
                <c:pt idx="1403">
                  <c:v>23.9678530437027</c:v>
                </c:pt>
                <c:pt idx="1404">
                  <c:v>26.629614897875001</c:v>
                </c:pt>
                <c:pt idx="1405">
                  <c:v>26.4344242039632</c:v>
                </c:pt>
                <c:pt idx="1406">
                  <c:v>18.8663001127846</c:v>
                </c:pt>
                <c:pt idx="1407">
                  <c:v>14.863399399453</c:v>
                </c:pt>
                <c:pt idx="1408">
                  <c:v>22.259219805648399</c:v>
                </c:pt>
                <c:pt idx="1409">
                  <c:v>18.161555692148401</c:v>
                </c:pt>
                <c:pt idx="1410">
                  <c:v>17.925095072952502</c:v>
                </c:pt>
                <c:pt idx="1411">
                  <c:v>17.002695288289999</c:v>
                </c:pt>
                <c:pt idx="1412">
                  <c:v>16.9952642057976</c:v>
                </c:pt>
                <c:pt idx="1413">
                  <c:v>20.170569573218799</c:v>
                </c:pt>
                <c:pt idx="1414">
                  <c:v>20.005485638077399</c:v>
                </c:pt>
                <c:pt idx="1415">
                  <c:v>14.397632562849299</c:v>
                </c:pt>
                <c:pt idx="1416">
                  <c:v>28.012122178771499</c:v>
                </c:pt>
                <c:pt idx="1417">
                  <c:v>14.3468504481104</c:v>
                </c:pt>
                <c:pt idx="1418">
                  <c:v>27.3853337284955</c:v>
                </c:pt>
                <c:pt idx="1419">
                  <c:v>17.169940642908301</c:v>
                </c:pt>
                <c:pt idx="1420">
                  <c:v>25.106988867979901</c:v>
                </c:pt>
                <c:pt idx="1421">
                  <c:v>18.942382398112301</c:v>
                </c:pt>
                <c:pt idx="1422">
                  <c:v>13.408015306742699</c:v>
                </c:pt>
                <c:pt idx="1423">
                  <c:v>18.012791460827</c:v>
                </c:pt>
                <c:pt idx="1424">
                  <c:v>18.824330372129701</c:v>
                </c:pt>
                <c:pt idx="1425">
                  <c:v>15.980251715968199</c:v>
                </c:pt>
                <c:pt idx="1426">
                  <c:v>22.734707730314799</c:v>
                </c:pt>
                <c:pt idx="1427">
                  <c:v>9.5507169581774303</c:v>
                </c:pt>
                <c:pt idx="1428">
                  <c:v>21.758338068339601</c:v>
                </c:pt>
                <c:pt idx="1429">
                  <c:v>22.806123122271401</c:v>
                </c:pt>
                <c:pt idx="1430">
                  <c:v>10.466154964112301</c:v>
                </c:pt>
                <c:pt idx="1431">
                  <c:v>13.492784717931301</c:v>
                </c:pt>
                <c:pt idx="1432">
                  <c:v>19.8800284826807</c:v>
                </c:pt>
                <c:pt idx="1433">
                  <c:v>14.240798089923199</c:v>
                </c:pt>
                <c:pt idx="1434">
                  <c:v>17.244458391614899</c:v>
                </c:pt>
                <c:pt idx="1435">
                  <c:v>14.330738086495501</c:v>
                </c:pt>
                <c:pt idx="1436">
                  <c:v>10.4583270530983</c:v>
                </c:pt>
                <c:pt idx="1437">
                  <c:v>16.124242280599098</c:v>
                </c:pt>
                <c:pt idx="1438">
                  <c:v>24.0400033479999</c:v>
                </c:pt>
                <c:pt idx="1439">
                  <c:v>17.987597153643101</c:v>
                </c:pt>
                <c:pt idx="1440">
                  <c:v>22.851464674073899</c:v>
                </c:pt>
                <c:pt idx="1441">
                  <c:v>11.472576745330899</c:v>
                </c:pt>
                <c:pt idx="1442">
                  <c:v>19.807760081237799</c:v>
                </c:pt>
                <c:pt idx="1443">
                  <c:v>17.251920804570101</c:v>
                </c:pt>
                <c:pt idx="1444">
                  <c:v>15.5221637115094</c:v>
                </c:pt>
                <c:pt idx="1445">
                  <c:v>16.1389850945496</c:v>
                </c:pt>
                <c:pt idx="1446">
                  <c:v>21.990687008586999</c:v>
                </c:pt>
                <c:pt idx="1447">
                  <c:v>17.233738361498499</c:v>
                </c:pt>
                <c:pt idx="1448">
                  <c:v>22.856959989956</c:v>
                </c:pt>
                <c:pt idx="1449">
                  <c:v>21.973333855108901</c:v>
                </c:pt>
                <c:pt idx="1450">
                  <c:v>16.771209534710501</c:v>
                </c:pt>
                <c:pt idx="1451">
                  <c:v>19.073568803329898</c:v>
                </c:pt>
                <c:pt idx="1452">
                  <c:v>20.906636055494999</c:v>
                </c:pt>
                <c:pt idx="1453">
                  <c:v>16.152240890111901</c:v>
                </c:pt>
                <c:pt idx="1454">
                  <c:v>22.8386328568793</c:v>
                </c:pt>
                <c:pt idx="1455">
                  <c:v>14.118233461207399</c:v>
                </c:pt>
                <c:pt idx="1456">
                  <c:v>13.783374836103301</c:v>
                </c:pt>
                <c:pt idx="1457">
                  <c:v>18.808315410606301</c:v>
                </c:pt>
                <c:pt idx="1458">
                  <c:v>25.569747210492601</c:v>
                </c:pt>
                <c:pt idx="1459">
                  <c:v>16.469305187893902</c:v>
                </c:pt>
                <c:pt idx="1460">
                  <c:v>16.2427280467281</c:v>
                </c:pt>
                <c:pt idx="1461">
                  <c:v>20.919965432016902</c:v>
                </c:pt>
                <c:pt idx="1462">
                  <c:v>15.0710958845187</c:v>
                </c:pt>
                <c:pt idx="1463">
                  <c:v>25.005850929821602</c:v>
                </c:pt>
                <c:pt idx="1464">
                  <c:v>30.5453710198178</c:v>
                </c:pt>
                <c:pt idx="1465">
                  <c:v>19.920059140053802</c:v>
                </c:pt>
                <c:pt idx="1466">
                  <c:v>23.871278217241301</c:v>
                </c:pt>
                <c:pt idx="1467">
                  <c:v>32.447791176232101</c:v>
                </c:pt>
                <c:pt idx="1468">
                  <c:v>23.9226213500523</c:v>
                </c:pt>
                <c:pt idx="1469">
                  <c:v>22.612600790735801</c:v>
                </c:pt>
                <c:pt idx="1470">
                  <c:v>16.985394927650599</c:v>
                </c:pt>
                <c:pt idx="1471">
                  <c:v>15.9370909121085</c:v>
                </c:pt>
                <c:pt idx="1472">
                  <c:v>15.1002182975029</c:v>
                </c:pt>
                <c:pt idx="1473">
                  <c:v>19.0584196209605</c:v>
                </c:pt>
                <c:pt idx="1474">
                  <c:v>27.802309817474999</c:v>
                </c:pt>
                <c:pt idx="1475">
                  <c:v>16.102715034525598</c:v>
                </c:pt>
                <c:pt idx="1476">
                  <c:v>24.827044850196</c:v>
                </c:pt>
                <c:pt idx="1477">
                  <c:v>21.7844662254832</c:v>
                </c:pt>
                <c:pt idx="1478">
                  <c:v>30.237556108623401</c:v>
                </c:pt>
                <c:pt idx="1479">
                  <c:v>17.840223367555499</c:v>
                </c:pt>
                <c:pt idx="1480">
                  <c:v>19.096281716863501</c:v>
                </c:pt>
                <c:pt idx="1481">
                  <c:v>25.710444189883201</c:v>
                </c:pt>
                <c:pt idx="1482">
                  <c:v>17.773936037386299</c:v>
                </c:pt>
                <c:pt idx="1483">
                  <c:v>12.4808933569425</c:v>
                </c:pt>
                <c:pt idx="1484">
                  <c:v>14.317483800096801</c:v>
                </c:pt>
                <c:pt idx="1485">
                  <c:v>14.0628003254995</c:v>
                </c:pt>
                <c:pt idx="1486">
                  <c:v>18.320708999312899</c:v>
                </c:pt>
                <c:pt idx="1487">
                  <c:v>20.9741607083368</c:v>
                </c:pt>
                <c:pt idx="1488">
                  <c:v>23.795731849982602</c:v>
                </c:pt>
                <c:pt idx="1489">
                  <c:v>18.795804039672198</c:v>
                </c:pt>
                <c:pt idx="1490">
                  <c:v>18.927494822643698</c:v>
                </c:pt>
                <c:pt idx="1491">
                  <c:v>18.175897916618698</c:v>
                </c:pt>
                <c:pt idx="1492">
                  <c:v>13.4060499235142</c:v>
                </c:pt>
                <c:pt idx="1493">
                  <c:v>20.763238223800101</c:v>
                </c:pt>
                <c:pt idx="1494">
                  <c:v>18.909074869317401</c:v>
                </c:pt>
                <c:pt idx="1495">
                  <c:v>16.107597115513698</c:v>
                </c:pt>
                <c:pt idx="1496">
                  <c:v>16.095428870386598</c:v>
                </c:pt>
                <c:pt idx="1497">
                  <c:v>22.926299391724701</c:v>
                </c:pt>
                <c:pt idx="1498">
                  <c:v>15.997322860285401</c:v>
                </c:pt>
                <c:pt idx="1499">
                  <c:v>15.403100063997099</c:v>
                </c:pt>
                <c:pt idx="1500">
                  <c:v>18.978811687656801</c:v>
                </c:pt>
                <c:pt idx="1501">
                  <c:v>14.2074267863443</c:v>
                </c:pt>
                <c:pt idx="1502">
                  <c:v>25.540955952383499</c:v>
                </c:pt>
                <c:pt idx="1503">
                  <c:v>25.823848205532901</c:v>
                </c:pt>
                <c:pt idx="1504">
                  <c:v>21.866344623644601</c:v>
                </c:pt>
                <c:pt idx="1505">
                  <c:v>23.930119461519801</c:v>
                </c:pt>
                <c:pt idx="1506">
                  <c:v>13.444869020764299</c:v>
                </c:pt>
                <c:pt idx="1507">
                  <c:v>17.015730331138499</c:v>
                </c:pt>
                <c:pt idx="1508">
                  <c:v>21.325424081640499</c:v>
                </c:pt>
                <c:pt idx="1509">
                  <c:v>22.553546880839299</c:v>
                </c:pt>
                <c:pt idx="1510">
                  <c:v>15.2454122758437</c:v>
                </c:pt>
                <c:pt idx="1511">
                  <c:v>18.0456053891584</c:v>
                </c:pt>
                <c:pt idx="1512">
                  <c:v>20.954240911256999</c:v>
                </c:pt>
                <c:pt idx="1513">
                  <c:v>16.366599557204001</c:v>
                </c:pt>
                <c:pt idx="1514">
                  <c:v>16.297412758148301</c:v>
                </c:pt>
                <c:pt idx="1515">
                  <c:v>16.185418737170799</c:v>
                </c:pt>
                <c:pt idx="1516">
                  <c:v>28.384454049052199</c:v>
                </c:pt>
                <c:pt idx="1517">
                  <c:v>19.828215918467698</c:v>
                </c:pt>
                <c:pt idx="1518">
                  <c:v>19.946298688470002</c:v>
                </c:pt>
                <c:pt idx="1519">
                  <c:v>22.9944901199467</c:v>
                </c:pt>
                <c:pt idx="1520">
                  <c:v>22.922880244421201</c:v>
                </c:pt>
                <c:pt idx="1521">
                  <c:v>17.231607371759299</c:v>
                </c:pt>
                <c:pt idx="1522">
                  <c:v>19.9777162177711</c:v>
                </c:pt>
                <c:pt idx="1523">
                  <c:v>17.344290581475001</c:v>
                </c:pt>
                <c:pt idx="1524">
                  <c:v>20.770034115152701</c:v>
                </c:pt>
                <c:pt idx="1525">
                  <c:v>19.033618354391301</c:v>
                </c:pt>
                <c:pt idx="1526">
                  <c:v>15.164811554337801</c:v>
                </c:pt>
                <c:pt idx="1527">
                  <c:v>16.1772384391959</c:v>
                </c:pt>
                <c:pt idx="1528">
                  <c:v>13.293267514917</c:v>
                </c:pt>
                <c:pt idx="1529">
                  <c:v>17.056532566053601</c:v>
                </c:pt>
                <c:pt idx="1530">
                  <c:v>21.098846949797299</c:v>
                </c:pt>
                <c:pt idx="1531">
                  <c:v>27.513668337723299</c:v>
                </c:pt>
                <c:pt idx="1532">
                  <c:v>15.282909106465601</c:v>
                </c:pt>
                <c:pt idx="1533">
                  <c:v>14.407087519874</c:v>
                </c:pt>
                <c:pt idx="1534">
                  <c:v>19.414210445232499</c:v>
                </c:pt>
                <c:pt idx="1535">
                  <c:v>12.4889327505939</c:v>
                </c:pt>
                <c:pt idx="1536">
                  <c:v>16.832689957727698</c:v>
                </c:pt>
                <c:pt idx="1537">
                  <c:v>17.2115702119407</c:v>
                </c:pt>
                <c:pt idx="1538">
                  <c:v>23.5286917226592</c:v>
                </c:pt>
                <c:pt idx="1539">
                  <c:v>14.1552186345241</c:v>
                </c:pt>
                <c:pt idx="1540">
                  <c:v>18.092753972324999</c:v>
                </c:pt>
                <c:pt idx="1541">
                  <c:v>17.933093746122001</c:v>
                </c:pt>
                <c:pt idx="1542">
                  <c:v>21.150196410995601</c:v>
                </c:pt>
                <c:pt idx="1543">
                  <c:v>13.220082322607301</c:v>
                </c:pt>
                <c:pt idx="1544">
                  <c:v>27.603598201530801</c:v>
                </c:pt>
                <c:pt idx="1545">
                  <c:v>19.0867252356344</c:v>
                </c:pt>
                <c:pt idx="1546">
                  <c:v>22.5764907480579</c:v>
                </c:pt>
                <c:pt idx="1547">
                  <c:v>11.462765061364401</c:v>
                </c:pt>
                <c:pt idx="1548">
                  <c:v>8.5434669833624692</c:v>
                </c:pt>
                <c:pt idx="1549">
                  <c:v>11.337450310857299</c:v>
                </c:pt>
                <c:pt idx="1550">
                  <c:v>21.9052336609032</c:v>
                </c:pt>
                <c:pt idx="1551">
                  <c:v>26.728148579031</c:v>
                </c:pt>
                <c:pt idx="1552">
                  <c:v>21.9092669342763</c:v>
                </c:pt>
                <c:pt idx="1553">
                  <c:v>13.3711807448753</c:v>
                </c:pt>
                <c:pt idx="1554">
                  <c:v>13.401556331230299</c:v>
                </c:pt>
                <c:pt idx="1555">
                  <c:v>15.210853203480101</c:v>
                </c:pt>
                <c:pt idx="1556">
                  <c:v>12.3252306288481</c:v>
                </c:pt>
                <c:pt idx="1557">
                  <c:v>18.980480741406801</c:v>
                </c:pt>
                <c:pt idx="1558">
                  <c:v>21.065046613628699</c:v>
                </c:pt>
                <c:pt idx="1559">
                  <c:v>13.5789917163815</c:v>
                </c:pt>
                <c:pt idx="1560">
                  <c:v>20.056698734891501</c:v>
                </c:pt>
                <c:pt idx="1561">
                  <c:v>17.040969796957398</c:v>
                </c:pt>
                <c:pt idx="1562">
                  <c:v>11.3236983296076</c:v>
                </c:pt>
                <c:pt idx="1563">
                  <c:v>11.5173881269479</c:v>
                </c:pt>
                <c:pt idx="1564">
                  <c:v>10.3536962070605</c:v>
                </c:pt>
                <c:pt idx="1565">
                  <c:v>20.8605388084192</c:v>
                </c:pt>
                <c:pt idx="1566">
                  <c:v>10.550725956793</c:v>
                </c:pt>
                <c:pt idx="1567">
                  <c:v>13.596524469755</c:v>
                </c:pt>
                <c:pt idx="1568">
                  <c:v>12.208143996917199</c:v>
                </c:pt>
                <c:pt idx="1569">
                  <c:v>11.4759505954628</c:v>
                </c:pt>
                <c:pt idx="1570">
                  <c:v>17.2196965111517</c:v>
                </c:pt>
                <c:pt idx="1571">
                  <c:v>15.3125656677175</c:v>
                </c:pt>
                <c:pt idx="1572">
                  <c:v>11.353059373048101</c:v>
                </c:pt>
                <c:pt idx="1573">
                  <c:v>12.5708547465769</c:v>
                </c:pt>
                <c:pt idx="1574">
                  <c:v>18.2223466981212</c:v>
                </c:pt>
                <c:pt idx="1575">
                  <c:v>30.4877981337481</c:v>
                </c:pt>
                <c:pt idx="1576">
                  <c:v>14.3060823684654</c:v>
                </c:pt>
                <c:pt idx="1577">
                  <c:v>13.2839333488938</c:v>
                </c:pt>
                <c:pt idx="1578">
                  <c:v>17.2487482602962</c:v>
                </c:pt>
                <c:pt idx="1579">
                  <c:v>9.5923584171109209</c:v>
                </c:pt>
                <c:pt idx="1580">
                  <c:v>19.133175976922502</c:v>
                </c:pt>
                <c:pt idx="1581">
                  <c:v>10.566687734935501</c:v>
                </c:pt>
                <c:pt idx="1582">
                  <c:v>12.2807071409056</c:v>
                </c:pt>
                <c:pt idx="1583">
                  <c:v>11.533218125038699</c:v>
                </c:pt>
                <c:pt idx="1584">
                  <c:v>15.432067060822099</c:v>
                </c:pt>
                <c:pt idx="1585">
                  <c:v>9.5123803971180596</c:v>
                </c:pt>
                <c:pt idx="1586">
                  <c:v>13.255395917373001</c:v>
                </c:pt>
                <c:pt idx="1587">
                  <c:v>16.233763237362499</c:v>
                </c:pt>
                <c:pt idx="1588">
                  <c:v>14.3324164715442</c:v>
                </c:pt>
                <c:pt idx="1589">
                  <c:v>12.419725236378801</c:v>
                </c:pt>
                <c:pt idx="1590">
                  <c:v>19.091558878118601</c:v>
                </c:pt>
                <c:pt idx="1591">
                  <c:v>18.0701187011503</c:v>
                </c:pt>
                <c:pt idx="1592">
                  <c:v>11.4187567422525</c:v>
                </c:pt>
                <c:pt idx="1593">
                  <c:v>15.900589187750199</c:v>
                </c:pt>
                <c:pt idx="1594">
                  <c:v>15.2084390058384</c:v>
                </c:pt>
                <c:pt idx="1595">
                  <c:v>9.6009267375974492</c:v>
                </c:pt>
                <c:pt idx="1596">
                  <c:v>17.3740154410544</c:v>
                </c:pt>
                <c:pt idx="1597">
                  <c:v>12.230033933305</c:v>
                </c:pt>
                <c:pt idx="1598">
                  <c:v>11.614909872875501</c:v>
                </c:pt>
                <c:pt idx="1599">
                  <c:v>10.4016575105142</c:v>
                </c:pt>
                <c:pt idx="1600">
                  <c:v>14.270926754606499</c:v>
                </c:pt>
                <c:pt idx="1601">
                  <c:v>11.4044310886384</c:v>
                </c:pt>
                <c:pt idx="1602">
                  <c:v>14.407237402165199</c:v>
                </c:pt>
                <c:pt idx="1603">
                  <c:v>10.5270138876202</c:v>
                </c:pt>
                <c:pt idx="1604">
                  <c:v>17.103897737368499</c:v>
                </c:pt>
                <c:pt idx="1605">
                  <c:v>13.436932203565</c:v>
                </c:pt>
                <c:pt idx="1606">
                  <c:v>13.4129017856994</c:v>
                </c:pt>
                <c:pt idx="1607">
                  <c:v>15.9026232137723</c:v>
                </c:pt>
                <c:pt idx="1608">
                  <c:v>15.0577271075152</c:v>
                </c:pt>
                <c:pt idx="1609">
                  <c:v>14.336390345926</c:v>
                </c:pt>
                <c:pt idx="1610">
                  <c:v>10.563462600724501</c:v>
                </c:pt>
                <c:pt idx="1611">
                  <c:v>13.221370148046701</c:v>
                </c:pt>
                <c:pt idx="1612">
                  <c:v>12.297083701158501</c:v>
                </c:pt>
                <c:pt idx="1613">
                  <c:v>13.109399676097301</c:v>
                </c:pt>
                <c:pt idx="1614">
                  <c:v>14.3695095690824</c:v>
                </c:pt>
                <c:pt idx="1615">
                  <c:v>16.952527591084699</c:v>
                </c:pt>
                <c:pt idx="1616">
                  <c:v>16.144677569953199</c:v>
                </c:pt>
                <c:pt idx="1617">
                  <c:v>11.5895117401862</c:v>
                </c:pt>
                <c:pt idx="1618">
                  <c:v>9.6981447990684106</c:v>
                </c:pt>
                <c:pt idx="1619">
                  <c:v>14.5233590919566</c:v>
                </c:pt>
                <c:pt idx="1620">
                  <c:v>17.208360824975099</c:v>
                </c:pt>
                <c:pt idx="1621">
                  <c:v>13.525677226181401</c:v>
                </c:pt>
                <c:pt idx="1622">
                  <c:v>17.326866542883</c:v>
                </c:pt>
                <c:pt idx="1623">
                  <c:v>12.2090380979405</c:v>
                </c:pt>
                <c:pt idx="1624">
                  <c:v>16.246439022090499</c:v>
                </c:pt>
                <c:pt idx="1625">
                  <c:v>5.6756635299499596</c:v>
                </c:pt>
                <c:pt idx="1626">
                  <c:v>7.6492093992543797</c:v>
                </c:pt>
                <c:pt idx="1627">
                  <c:v>12.3162406313158</c:v>
                </c:pt>
                <c:pt idx="1628">
                  <c:v>7.5776520747837202</c:v>
                </c:pt>
                <c:pt idx="1629">
                  <c:v>15.940481990676201</c:v>
                </c:pt>
                <c:pt idx="1630">
                  <c:v>10.2809660955255</c:v>
                </c:pt>
                <c:pt idx="1631">
                  <c:v>12.1422358679051</c:v>
                </c:pt>
                <c:pt idx="1632">
                  <c:v>5.6705560304324498</c:v>
                </c:pt>
                <c:pt idx="1633">
                  <c:v>13.4478617809214</c:v>
                </c:pt>
                <c:pt idx="1634">
                  <c:v>13.5486301954667</c:v>
                </c:pt>
                <c:pt idx="1635">
                  <c:v>13.194587398111199</c:v>
                </c:pt>
                <c:pt idx="1636">
                  <c:v>7.3842301535938999</c:v>
                </c:pt>
                <c:pt idx="1637">
                  <c:v>12.453425911528599</c:v>
                </c:pt>
                <c:pt idx="1638">
                  <c:v>10.5490915229101</c:v>
                </c:pt>
                <c:pt idx="1639">
                  <c:v>8.7492728181334396</c:v>
                </c:pt>
                <c:pt idx="1640">
                  <c:v>10.436700870133199</c:v>
                </c:pt>
                <c:pt idx="1641">
                  <c:v>10.676108921718599</c:v>
                </c:pt>
                <c:pt idx="1642">
                  <c:v>15.2960304002155</c:v>
                </c:pt>
                <c:pt idx="1643">
                  <c:v>16.417864683925</c:v>
                </c:pt>
                <c:pt idx="1644">
                  <c:v>10.346516206057</c:v>
                </c:pt>
                <c:pt idx="1645">
                  <c:v>9.6238741552089895</c:v>
                </c:pt>
                <c:pt idx="1646">
                  <c:v>9.5801298531689305</c:v>
                </c:pt>
                <c:pt idx="1647">
                  <c:v>11.5403950877698</c:v>
                </c:pt>
                <c:pt idx="1648">
                  <c:v>11.558810882521801</c:v>
                </c:pt>
                <c:pt idx="1649">
                  <c:v>12.7333738939396</c:v>
                </c:pt>
                <c:pt idx="1650">
                  <c:v>6.7988743282536204</c:v>
                </c:pt>
                <c:pt idx="1651">
                  <c:v>8.6184076018264992</c:v>
                </c:pt>
                <c:pt idx="1652">
                  <c:v>3.8900321147668802</c:v>
                </c:pt>
                <c:pt idx="1653">
                  <c:v>5.7811532939061099</c:v>
                </c:pt>
                <c:pt idx="1654">
                  <c:v>7.5192191810354903</c:v>
                </c:pt>
                <c:pt idx="1655">
                  <c:v>13.3607204923248</c:v>
                </c:pt>
                <c:pt idx="1656">
                  <c:v>11.548440506261</c:v>
                </c:pt>
                <c:pt idx="1657">
                  <c:v>13.3420800089658</c:v>
                </c:pt>
                <c:pt idx="1658">
                  <c:v>13.2317242270219</c:v>
                </c:pt>
                <c:pt idx="1659">
                  <c:v>7.6247276252241001</c:v>
                </c:pt>
                <c:pt idx="1660">
                  <c:v>6.5645520381428604</c:v>
                </c:pt>
                <c:pt idx="1661">
                  <c:v>6.82873073418508</c:v>
                </c:pt>
                <c:pt idx="1662">
                  <c:v>9.6624626286956694</c:v>
                </c:pt>
                <c:pt idx="1663">
                  <c:v>16.457226029073599</c:v>
                </c:pt>
                <c:pt idx="1664">
                  <c:v>8.5748582986008905</c:v>
                </c:pt>
                <c:pt idx="1665">
                  <c:v>15.488890311314099</c:v>
                </c:pt>
                <c:pt idx="1666">
                  <c:v>9.4026573415837493</c:v>
                </c:pt>
                <c:pt idx="1667">
                  <c:v>6.5673716259047099</c:v>
                </c:pt>
                <c:pt idx="1668">
                  <c:v>8.5233783827249603</c:v>
                </c:pt>
                <c:pt idx="1669">
                  <c:v>5.70796788731385</c:v>
                </c:pt>
                <c:pt idx="1670">
                  <c:v>13.3816297658175</c:v>
                </c:pt>
                <c:pt idx="1671">
                  <c:v>8.6521912186965899</c:v>
                </c:pt>
                <c:pt idx="1672">
                  <c:v>5.7766095967456899</c:v>
                </c:pt>
                <c:pt idx="1673">
                  <c:v>14.625517426894399</c:v>
                </c:pt>
                <c:pt idx="1674">
                  <c:v>7.6807960038385401</c:v>
                </c:pt>
                <c:pt idx="1675">
                  <c:v>10.6312181634302</c:v>
                </c:pt>
                <c:pt idx="1676">
                  <c:v>7.5375814524554503</c:v>
                </c:pt>
                <c:pt idx="1677">
                  <c:v>17.346661483080101</c:v>
                </c:pt>
                <c:pt idx="1678">
                  <c:v>14.3402313467443</c:v>
                </c:pt>
                <c:pt idx="1679">
                  <c:v>3.8283389622144899</c:v>
                </c:pt>
                <c:pt idx="1680">
                  <c:v>7.6608392765258699</c:v>
                </c:pt>
                <c:pt idx="1681">
                  <c:v>10.589987761602201</c:v>
                </c:pt>
                <c:pt idx="1682">
                  <c:v>12.4022938288735</c:v>
                </c:pt>
                <c:pt idx="1683">
                  <c:v>9.5002380603214398</c:v>
                </c:pt>
                <c:pt idx="1684">
                  <c:v>9.5206389699993395</c:v>
                </c:pt>
                <c:pt idx="1685">
                  <c:v>8.7182922580990603</c:v>
                </c:pt>
                <c:pt idx="1686">
                  <c:v>7.8313501526935099</c:v>
                </c:pt>
                <c:pt idx="1687">
                  <c:v>15.3575052140027</c:v>
                </c:pt>
                <c:pt idx="1688">
                  <c:v>11.383560542873999</c:v>
                </c:pt>
                <c:pt idx="1689">
                  <c:v>5.7063260078737299</c:v>
                </c:pt>
                <c:pt idx="1690">
                  <c:v>9.6308631604217698</c:v>
                </c:pt>
                <c:pt idx="1691">
                  <c:v>8.7103389985338904</c:v>
                </c:pt>
                <c:pt idx="1692">
                  <c:v>12.350592438357101</c:v>
                </c:pt>
                <c:pt idx="1693">
                  <c:v>11.5182677282935</c:v>
                </c:pt>
                <c:pt idx="1694">
                  <c:v>14.3367031894417</c:v>
                </c:pt>
                <c:pt idx="1695">
                  <c:v>5.7056775319796103</c:v>
                </c:pt>
                <c:pt idx="1696">
                  <c:v>2.9376832369697001</c:v>
                </c:pt>
                <c:pt idx="1697">
                  <c:v>10.498936331905</c:v>
                </c:pt>
                <c:pt idx="1698">
                  <c:v>12.558156967624001</c:v>
                </c:pt>
                <c:pt idx="1699">
                  <c:v>3.8834533335311399</c:v>
                </c:pt>
                <c:pt idx="1700">
                  <c:v>7.5702293552159201</c:v>
                </c:pt>
                <c:pt idx="1701">
                  <c:v>6.62333670426802</c:v>
                </c:pt>
                <c:pt idx="1702">
                  <c:v>7.7820745390436796</c:v>
                </c:pt>
                <c:pt idx="1703">
                  <c:v>7.7167947983644698</c:v>
                </c:pt>
                <c:pt idx="1704">
                  <c:v>13.422618398091799</c:v>
                </c:pt>
                <c:pt idx="1705">
                  <c:v>8.6712083873224195</c:v>
                </c:pt>
                <c:pt idx="1706">
                  <c:v>6.7972010979687596</c:v>
                </c:pt>
                <c:pt idx="1707">
                  <c:v>8.53653182495629</c:v>
                </c:pt>
                <c:pt idx="1708">
                  <c:v>10.6275933026016</c:v>
                </c:pt>
                <c:pt idx="1709">
                  <c:v>8.6140047777316706</c:v>
                </c:pt>
                <c:pt idx="1710">
                  <c:v>13.4642298613851</c:v>
                </c:pt>
                <c:pt idx="1711">
                  <c:v>12.590641712960799</c:v>
                </c:pt>
                <c:pt idx="1712">
                  <c:v>12.402805902492499</c:v>
                </c:pt>
                <c:pt idx="1713">
                  <c:v>7.7646371708559698</c:v>
                </c:pt>
                <c:pt idx="1714">
                  <c:v>6.7460249313950698</c:v>
                </c:pt>
                <c:pt idx="1715">
                  <c:v>7.8677854057861198</c:v>
                </c:pt>
                <c:pt idx="1716">
                  <c:v>7.5561269542382004</c:v>
                </c:pt>
                <c:pt idx="1717">
                  <c:v>7.7633704431612003</c:v>
                </c:pt>
                <c:pt idx="1718">
                  <c:v>7.5594114824999501</c:v>
                </c:pt>
                <c:pt idx="1719">
                  <c:v>9.6179303891867001</c:v>
                </c:pt>
                <c:pt idx="1720">
                  <c:v>11.659582898402199</c:v>
                </c:pt>
                <c:pt idx="1721">
                  <c:v>6.69165845643015</c:v>
                </c:pt>
                <c:pt idx="1722">
                  <c:v>0.92809316141780895</c:v>
                </c:pt>
                <c:pt idx="1723">
                  <c:v>8.5700098352567604</c:v>
                </c:pt>
                <c:pt idx="1724">
                  <c:v>12.431328131889501</c:v>
                </c:pt>
                <c:pt idx="1725">
                  <c:v>6.6291477150719897</c:v>
                </c:pt>
                <c:pt idx="1726">
                  <c:v>16.376756058862401</c:v>
                </c:pt>
                <c:pt idx="1727">
                  <c:v>9.7516171296004206</c:v>
                </c:pt>
                <c:pt idx="1728">
                  <c:v>10.377734783005099</c:v>
                </c:pt>
                <c:pt idx="1729">
                  <c:v>9.6371961242466195</c:v>
                </c:pt>
                <c:pt idx="1730">
                  <c:v>14.246576863561</c:v>
                </c:pt>
                <c:pt idx="1731">
                  <c:v>2.8585698183953698</c:v>
                </c:pt>
                <c:pt idx="1732">
                  <c:v>9.7439519574565807</c:v>
                </c:pt>
                <c:pt idx="1733">
                  <c:v>9.6663578029996398</c:v>
                </c:pt>
                <c:pt idx="1734">
                  <c:v>10.558927869566199</c:v>
                </c:pt>
                <c:pt idx="1735">
                  <c:v>8.6480931792860201</c:v>
                </c:pt>
                <c:pt idx="1736">
                  <c:v>7.5696038930553602</c:v>
                </c:pt>
                <c:pt idx="1737">
                  <c:v>11.5945963875242</c:v>
                </c:pt>
                <c:pt idx="1738">
                  <c:v>7.7231338400797602</c:v>
                </c:pt>
                <c:pt idx="1739">
                  <c:v>11.5734392542169</c:v>
                </c:pt>
                <c:pt idx="1740">
                  <c:v>7.7302909300710096</c:v>
                </c:pt>
                <c:pt idx="1741">
                  <c:v>9.4829959058133699</c:v>
                </c:pt>
                <c:pt idx="1742">
                  <c:v>5.8446447679147102</c:v>
                </c:pt>
                <c:pt idx="1743">
                  <c:v>6.8019378268516597</c:v>
                </c:pt>
                <c:pt idx="1744">
                  <c:v>5.8405755705359104</c:v>
                </c:pt>
                <c:pt idx="1745">
                  <c:v>8.5954355741210602</c:v>
                </c:pt>
                <c:pt idx="1746">
                  <c:v>10.606059394762999</c:v>
                </c:pt>
                <c:pt idx="1747">
                  <c:v>12.484010353399199</c:v>
                </c:pt>
                <c:pt idx="1748">
                  <c:v>8.6279725532517499</c:v>
                </c:pt>
                <c:pt idx="1749">
                  <c:v>8.7326635277209892</c:v>
                </c:pt>
                <c:pt idx="1750">
                  <c:v>5.7627631959782004</c:v>
                </c:pt>
                <c:pt idx="1751">
                  <c:v>5.7273542499479699</c:v>
                </c:pt>
                <c:pt idx="1752">
                  <c:v>9.7115086904342292</c:v>
                </c:pt>
                <c:pt idx="1753">
                  <c:v>5.6005742219850196</c:v>
                </c:pt>
                <c:pt idx="1754">
                  <c:v>7.8230809706254201</c:v>
                </c:pt>
                <c:pt idx="1755">
                  <c:v>18.287526063459602</c:v>
                </c:pt>
                <c:pt idx="1756">
                  <c:v>19.258264493840599</c:v>
                </c:pt>
                <c:pt idx="1757">
                  <c:v>8.6516967845939892</c:v>
                </c:pt>
                <c:pt idx="1758">
                  <c:v>10.5872115014412</c:v>
                </c:pt>
                <c:pt idx="1759">
                  <c:v>11.5539472995561</c:v>
                </c:pt>
                <c:pt idx="1760">
                  <c:v>4.8138413384927201</c:v>
                </c:pt>
                <c:pt idx="1761">
                  <c:v>7.8147339421736497</c:v>
                </c:pt>
                <c:pt idx="1762">
                  <c:v>14.487130638727599</c:v>
                </c:pt>
                <c:pt idx="1763">
                  <c:v>7.7778979524209602</c:v>
                </c:pt>
                <c:pt idx="1764">
                  <c:v>12.4860332041058</c:v>
                </c:pt>
                <c:pt idx="1765">
                  <c:v>4.7163711314373602</c:v>
                </c:pt>
                <c:pt idx="1766">
                  <c:v>4.7229587211168997</c:v>
                </c:pt>
                <c:pt idx="1767">
                  <c:v>7.6061566913714804</c:v>
                </c:pt>
                <c:pt idx="1768">
                  <c:v>8.7176314786662594</c:v>
                </c:pt>
                <c:pt idx="1769">
                  <c:v>4.8187266314486399</c:v>
                </c:pt>
                <c:pt idx="1770">
                  <c:v>6.7685603363195499</c:v>
                </c:pt>
                <c:pt idx="1771">
                  <c:v>5.8671573268816104</c:v>
                </c:pt>
                <c:pt idx="1772">
                  <c:v>13.4197119015583</c:v>
                </c:pt>
                <c:pt idx="1773">
                  <c:v>7.7988181192696704</c:v>
                </c:pt>
                <c:pt idx="1774">
                  <c:v>12.538268870522399</c:v>
                </c:pt>
                <c:pt idx="1775">
                  <c:v>6.7975306883862601</c:v>
                </c:pt>
                <c:pt idx="1776">
                  <c:v>8.6440480391760008</c:v>
                </c:pt>
                <c:pt idx="1777">
                  <c:v>13.4802573928902</c:v>
                </c:pt>
                <c:pt idx="1778">
                  <c:v>8.6530550702641804</c:v>
                </c:pt>
                <c:pt idx="1779">
                  <c:v>6.8515394680729003</c:v>
                </c:pt>
                <c:pt idx="1780">
                  <c:v>7.7283883880123003</c:v>
                </c:pt>
                <c:pt idx="1781">
                  <c:v>11.589344205752299</c:v>
                </c:pt>
                <c:pt idx="1782">
                  <c:v>5.7282677457811797</c:v>
                </c:pt>
                <c:pt idx="1783">
                  <c:v>7.68117605842518</c:v>
                </c:pt>
                <c:pt idx="1784">
                  <c:v>8.7742513218399196</c:v>
                </c:pt>
                <c:pt idx="1785">
                  <c:v>11.601805734273499</c:v>
                </c:pt>
                <c:pt idx="1786">
                  <c:v>8.64975474358104</c:v>
                </c:pt>
                <c:pt idx="1787">
                  <c:v>5.8045199463913297</c:v>
                </c:pt>
                <c:pt idx="1788">
                  <c:v>11.5487013367829</c:v>
                </c:pt>
                <c:pt idx="1789">
                  <c:v>8.6784909029094504</c:v>
                </c:pt>
                <c:pt idx="1790">
                  <c:v>9.6131582948627106</c:v>
                </c:pt>
                <c:pt idx="1791">
                  <c:v>9.69230406383911</c:v>
                </c:pt>
                <c:pt idx="1792">
                  <c:v>13.6892702976896</c:v>
                </c:pt>
                <c:pt idx="1793">
                  <c:v>6.7854184940002602</c:v>
                </c:pt>
                <c:pt idx="1794">
                  <c:v>9.5821316172268407</c:v>
                </c:pt>
                <c:pt idx="1795">
                  <c:v>6.8711614759348301</c:v>
                </c:pt>
                <c:pt idx="1796">
                  <c:v>7.6498110367362697</c:v>
                </c:pt>
                <c:pt idx="1797">
                  <c:v>9.6054698706363606</c:v>
                </c:pt>
                <c:pt idx="1798">
                  <c:v>6.6381122369591701</c:v>
                </c:pt>
                <c:pt idx="1799">
                  <c:v>5.74268076546615</c:v>
                </c:pt>
                <c:pt idx="1800">
                  <c:v>12.588058793149401</c:v>
                </c:pt>
                <c:pt idx="1801">
                  <c:v>8.6171501997037492</c:v>
                </c:pt>
                <c:pt idx="1802">
                  <c:v>7.6573347127452198</c:v>
                </c:pt>
                <c:pt idx="1803">
                  <c:v>6.7455927424712803</c:v>
                </c:pt>
                <c:pt idx="1804">
                  <c:v>9.6393918828257394</c:v>
                </c:pt>
                <c:pt idx="1805">
                  <c:v>5.7959983137908404</c:v>
                </c:pt>
                <c:pt idx="1806">
                  <c:v>11.588236513498099</c:v>
                </c:pt>
                <c:pt idx="1807">
                  <c:v>4.8413469677521297</c:v>
                </c:pt>
                <c:pt idx="1808">
                  <c:v>6.7870639539044504</c:v>
                </c:pt>
                <c:pt idx="1809">
                  <c:v>9.6804227046301694</c:v>
                </c:pt>
                <c:pt idx="1810">
                  <c:v>10.6201726623153</c:v>
                </c:pt>
                <c:pt idx="1811">
                  <c:v>9.7183916616637802</c:v>
                </c:pt>
                <c:pt idx="1812">
                  <c:v>7.7623858191764201</c:v>
                </c:pt>
                <c:pt idx="1813">
                  <c:v>7.69221240996254</c:v>
                </c:pt>
                <c:pt idx="1814">
                  <c:v>7.7566958966264403</c:v>
                </c:pt>
                <c:pt idx="1815">
                  <c:v>11.639069767974799</c:v>
                </c:pt>
                <c:pt idx="1816">
                  <c:v>6.7429244944218203</c:v>
                </c:pt>
                <c:pt idx="1817">
                  <c:v>11.679675802285299</c:v>
                </c:pt>
                <c:pt idx="1818">
                  <c:v>5.8552869959741702</c:v>
                </c:pt>
                <c:pt idx="1819">
                  <c:v>8.7161055425123592</c:v>
                </c:pt>
                <c:pt idx="1820">
                  <c:v>8.8380725895782195</c:v>
                </c:pt>
                <c:pt idx="1821">
                  <c:v>6.6671960051140697</c:v>
                </c:pt>
                <c:pt idx="1822">
                  <c:v>7.6654660880640604</c:v>
                </c:pt>
                <c:pt idx="1823">
                  <c:v>6.7523814229112098</c:v>
                </c:pt>
                <c:pt idx="1824">
                  <c:v>11.530100576848399</c:v>
                </c:pt>
                <c:pt idx="1825">
                  <c:v>11.561639432229301</c:v>
                </c:pt>
                <c:pt idx="1826">
                  <c:v>13.4793190059266</c:v>
                </c:pt>
                <c:pt idx="1827">
                  <c:v>11.581759836438501</c:v>
                </c:pt>
                <c:pt idx="1828">
                  <c:v>9.6060424058534508</c:v>
                </c:pt>
                <c:pt idx="1829">
                  <c:v>10.635871473544</c:v>
                </c:pt>
                <c:pt idx="1830">
                  <c:v>19.229893818673801</c:v>
                </c:pt>
                <c:pt idx="1831">
                  <c:v>26.1606372301943</c:v>
                </c:pt>
                <c:pt idx="1832">
                  <c:v>18.366867635561398</c:v>
                </c:pt>
                <c:pt idx="1833">
                  <c:v>10.6195545734356</c:v>
                </c:pt>
                <c:pt idx="1834">
                  <c:v>18.338029751503498</c:v>
                </c:pt>
                <c:pt idx="1835">
                  <c:v>19.20790061972</c:v>
                </c:pt>
                <c:pt idx="1836">
                  <c:v>12.551079282728001</c:v>
                </c:pt>
                <c:pt idx="1837">
                  <c:v>8.7387631313601997</c:v>
                </c:pt>
                <c:pt idx="1838">
                  <c:v>7.7856959926393001</c:v>
                </c:pt>
                <c:pt idx="1839">
                  <c:v>12.5151291033529</c:v>
                </c:pt>
                <c:pt idx="1840">
                  <c:v>19.390560169751701</c:v>
                </c:pt>
                <c:pt idx="1841">
                  <c:v>7.7109728508393403</c:v>
                </c:pt>
                <c:pt idx="1842">
                  <c:v>12.5975634779575</c:v>
                </c:pt>
                <c:pt idx="1843">
                  <c:v>14.532879609975399</c:v>
                </c:pt>
                <c:pt idx="1844">
                  <c:v>14.543275015524801</c:v>
                </c:pt>
                <c:pt idx="1845">
                  <c:v>13.424978427328799</c:v>
                </c:pt>
                <c:pt idx="1846">
                  <c:v>8.6852782757545892</c:v>
                </c:pt>
                <c:pt idx="1847">
                  <c:v>13.599286466329399</c:v>
                </c:pt>
                <c:pt idx="1848">
                  <c:v>14.5483429945028</c:v>
                </c:pt>
                <c:pt idx="1849">
                  <c:v>9.7519254067955607</c:v>
                </c:pt>
                <c:pt idx="1850">
                  <c:v>9.6977632471903004</c:v>
                </c:pt>
                <c:pt idx="1851">
                  <c:v>15.3956277147775</c:v>
                </c:pt>
                <c:pt idx="1852">
                  <c:v>11.552683222452901</c:v>
                </c:pt>
                <c:pt idx="1853">
                  <c:v>12.646413694259</c:v>
                </c:pt>
                <c:pt idx="1854">
                  <c:v>19.3589398280984</c:v>
                </c:pt>
                <c:pt idx="1855">
                  <c:v>8.7357079591722098</c:v>
                </c:pt>
                <c:pt idx="1856">
                  <c:v>12.6391038719675</c:v>
                </c:pt>
                <c:pt idx="1857">
                  <c:v>8.7004428753105394</c:v>
                </c:pt>
                <c:pt idx="1858">
                  <c:v>12.512105629683701</c:v>
                </c:pt>
                <c:pt idx="1859">
                  <c:v>20.284715849927998</c:v>
                </c:pt>
                <c:pt idx="1860">
                  <c:v>12.5208845154985</c:v>
                </c:pt>
                <c:pt idx="1861">
                  <c:v>9.6658212409250908</c:v>
                </c:pt>
                <c:pt idx="1862">
                  <c:v>18.417787015169701</c:v>
                </c:pt>
                <c:pt idx="1863">
                  <c:v>13.5265843195012</c:v>
                </c:pt>
                <c:pt idx="1864">
                  <c:v>11.6537902415659</c:v>
                </c:pt>
                <c:pt idx="1865">
                  <c:v>13.457658146296801</c:v>
                </c:pt>
                <c:pt idx="1866">
                  <c:v>13.597187025362601</c:v>
                </c:pt>
                <c:pt idx="1867">
                  <c:v>5.8333156206358199</c:v>
                </c:pt>
                <c:pt idx="1868">
                  <c:v>9.5263414300728293</c:v>
                </c:pt>
                <c:pt idx="1869">
                  <c:v>15.5039346242368</c:v>
                </c:pt>
                <c:pt idx="1870">
                  <c:v>12.457236540154</c:v>
                </c:pt>
                <c:pt idx="1871">
                  <c:v>13.631282651403801</c:v>
                </c:pt>
                <c:pt idx="1872">
                  <c:v>9.6723714296371792</c:v>
                </c:pt>
                <c:pt idx="1873">
                  <c:v>5.6742406421473603</c:v>
                </c:pt>
                <c:pt idx="1874">
                  <c:v>10.621426109015101</c:v>
                </c:pt>
                <c:pt idx="1875">
                  <c:v>12.5405000677986</c:v>
                </c:pt>
                <c:pt idx="1876">
                  <c:v>8.6093332632419504</c:v>
                </c:pt>
                <c:pt idx="1877">
                  <c:v>10.7731775178658</c:v>
                </c:pt>
                <c:pt idx="1878">
                  <c:v>5.8333440985985296</c:v>
                </c:pt>
                <c:pt idx="1879">
                  <c:v>14.6286219992321</c:v>
                </c:pt>
                <c:pt idx="1880">
                  <c:v>8.5932499353311602</c:v>
                </c:pt>
                <c:pt idx="1881">
                  <c:v>12.5912991450839</c:v>
                </c:pt>
                <c:pt idx="1882">
                  <c:v>12.439487593811601</c:v>
                </c:pt>
                <c:pt idx="1883">
                  <c:v>6.7635971364427299</c:v>
                </c:pt>
                <c:pt idx="1884">
                  <c:v>9.7453221803828196</c:v>
                </c:pt>
                <c:pt idx="1885">
                  <c:v>8.7745628387007297</c:v>
                </c:pt>
                <c:pt idx="1886">
                  <c:v>15.6268459831558</c:v>
                </c:pt>
                <c:pt idx="1887">
                  <c:v>10.6390131730248</c:v>
                </c:pt>
                <c:pt idx="1888">
                  <c:v>10.6371083269326</c:v>
                </c:pt>
                <c:pt idx="1889">
                  <c:v>8.6116601222274003</c:v>
                </c:pt>
                <c:pt idx="1890">
                  <c:v>10.7232097979782</c:v>
                </c:pt>
                <c:pt idx="1891">
                  <c:v>10.673293074902</c:v>
                </c:pt>
                <c:pt idx="1892">
                  <c:v>13.553120251103</c:v>
                </c:pt>
                <c:pt idx="1893">
                  <c:v>13.623063836479901</c:v>
                </c:pt>
                <c:pt idx="1894">
                  <c:v>7.7917114514311301</c:v>
                </c:pt>
                <c:pt idx="1895">
                  <c:v>9.5826065314053306</c:v>
                </c:pt>
                <c:pt idx="1896">
                  <c:v>9.7624961919668003</c:v>
                </c:pt>
                <c:pt idx="1897">
                  <c:v>10.6440660649563</c:v>
                </c:pt>
                <c:pt idx="1898">
                  <c:v>10.7466748607764</c:v>
                </c:pt>
                <c:pt idx="1899">
                  <c:v>6.6572380042278203</c:v>
                </c:pt>
                <c:pt idx="1900">
                  <c:v>12.694687287892201</c:v>
                </c:pt>
                <c:pt idx="1901">
                  <c:v>9.7519609778854708</c:v>
                </c:pt>
                <c:pt idx="1902">
                  <c:v>15.416027368306599</c:v>
                </c:pt>
                <c:pt idx="1903">
                  <c:v>10.766519675585499</c:v>
                </c:pt>
                <c:pt idx="1904">
                  <c:v>12.6539626708529</c:v>
                </c:pt>
                <c:pt idx="1905">
                  <c:v>8.69121101841049</c:v>
                </c:pt>
                <c:pt idx="1906">
                  <c:v>12.4391272975038</c:v>
                </c:pt>
                <c:pt idx="1907">
                  <c:v>8.8132253098822293</c:v>
                </c:pt>
                <c:pt idx="1908">
                  <c:v>19.488615201989699</c:v>
                </c:pt>
                <c:pt idx="1909">
                  <c:v>15.4075590013401</c:v>
                </c:pt>
                <c:pt idx="1910">
                  <c:v>16.4936857803749</c:v>
                </c:pt>
                <c:pt idx="1911">
                  <c:v>12.5744723155744</c:v>
                </c:pt>
                <c:pt idx="1912">
                  <c:v>5.8722544437415696</c:v>
                </c:pt>
                <c:pt idx="1913">
                  <c:v>9.7129365775346805</c:v>
                </c:pt>
                <c:pt idx="1914">
                  <c:v>5.8024601345015396</c:v>
                </c:pt>
                <c:pt idx="1915">
                  <c:v>8.7711262783528401</c:v>
                </c:pt>
                <c:pt idx="1916">
                  <c:v>7.8336632371707102</c:v>
                </c:pt>
                <c:pt idx="1917">
                  <c:v>8.7810397613535205</c:v>
                </c:pt>
                <c:pt idx="1918">
                  <c:v>5.7746849679340801</c:v>
                </c:pt>
                <c:pt idx="1919">
                  <c:v>6.7105290486105602</c:v>
                </c:pt>
                <c:pt idx="1920">
                  <c:v>6.80723689369096</c:v>
                </c:pt>
                <c:pt idx="1921">
                  <c:v>8.7473217225793896</c:v>
                </c:pt>
                <c:pt idx="1922">
                  <c:v>11.4959038791987</c:v>
                </c:pt>
                <c:pt idx="1923">
                  <c:v>12.616819207083401</c:v>
                </c:pt>
                <c:pt idx="1924">
                  <c:v>11.676317778654999</c:v>
                </c:pt>
                <c:pt idx="1925">
                  <c:v>12.5231648023696</c:v>
                </c:pt>
                <c:pt idx="1926">
                  <c:v>6.7421679044669904</c:v>
                </c:pt>
                <c:pt idx="1927">
                  <c:v>4.7218728651397202</c:v>
                </c:pt>
                <c:pt idx="1928">
                  <c:v>6.7675366754931501</c:v>
                </c:pt>
                <c:pt idx="1929">
                  <c:v>23.209669596023101</c:v>
                </c:pt>
                <c:pt idx="1930">
                  <c:v>13.5320611495787</c:v>
                </c:pt>
                <c:pt idx="1931">
                  <c:v>10.61320044506</c:v>
                </c:pt>
                <c:pt idx="1932">
                  <c:v>9.6551577456342006</c:v>
                </c:pt>
                <c:pt idx="1933">
                  <c:v>4.8620157474264003</c:v>
                </c:pt>
                <c:pt idx="1934">
                  <c:v>11.6772292523458</c:v>
                </c:pt>
                <c:pt idx="1935">
                  <c:v>17.500708568578201</c:v>
                </c:pt>
                <c:pt idx="1936">
                  <c:v>11.648586580740799</c:v>
                </c:pt>
                <c:pt idx="1937">
                  <c:v>10.7552373659409</c:v>
                </c:pt>
                <c:pt idx="1938">
                  <c:v>10.734556851512</c:v>
                </c:pt>
                <c:pt idx="1939">
                  <c:v>16.400089894784401</c:v>
                </c:pt>
                <c:pt idx="1940">
                  <c:v>8.7516946020600006</c:v>
                </c:pt>
                <c:pt idx="1941">
                  <c:v>6.8284320514399299</c:v>
                </c:pt>
                <c:pt idx="1942">
                  <c:v>5.80316329204721</c:v>
                </c:pt>
                <c:pt idx="1943">
                  <c:v>11.605536238189501</c:v>
                </c:pt>
                <c:pt idx="1944">
                  <c:v>8.7519693905882896</c:v>
                </c:pt>
                <c:pt idx="1945">
                  <c:v>10.6908702280182</c:v>
                </c:pt>
                <c:pt idx="1946">
                  <c:v>12.6880402182145</c:v>
                </c:pt>
                <c:pt idx="1947">
                  <c:v>11.683768550005601</c:v>
                </c:pt>
                <c:pt idx="1948">
                  <c:v>9.7988209606716001</c:v>
                </c:pt>
                <c:pt idx="1949">
                  <c:v>9.7725576386482604</c:v>
                </c:pt>
                <c:pt idx="1950">
                  <c:v>8.7265642162092192</c:v>
                </c:pt>
                <c:pt idx="1951">
                  <c:v>7.79431182121394</c:v>
                </c:pt>
                <c:pt idx="1952">
                  <c:v>4.8478681524211202</c:v>
                </c:pt>
                <c:pt idx="1953">
                  <c:v>9.6561330100793601</c:v>
                </c:pt>
                <c:pt idx="1954">
                  <c:v>12.6132944392405</c:v>
                </c:pt>
                <c:pt idx="1955">
                  <c:v>8.7243671813067802</c:v>
                </c:pt>
                <c:pt idx="1956">
                  <c:v>11.7047472350396</c:v>
                </c:pt>
                <c:pt idx="1957">
                  <c:v>13.560292076911599</c:v>
                </c:pt>
                <c:pt idx="1958">
                  <c:v>8.8120785926059408</c:v>
                </c:pt>
                <c:pt idx="1959">
                  <c:v>3.8759024626632299</c:v>
                </c:pt>
                <c:pt idx="1960">
                  <c:v>11.6019325751856</c:v>
                </c:pt>
                <c:pt idx="1961">
                  <c:v>11.6624497615199</c:v>
                </c:pt>
                <c:pt idx="1962">
                  <c:v>12.6913091741136</c:v>
                </c:pt>
                <c:pt idx="1963">
                  <c:v>4.8706743233024996</c:v>
                </c:pt>
                <c:pt idx="1964">
                  <c:v>10.671103128619199</c:v>
                </c:pt>
                <c:pt idx="1965">
                  <c:v>11.5823393341617</c:v>
                </c:pt>
                <c:pt idx="1966">
                  <c:v>7.7482589415299996</c:v>
                </c:pt>
                <c:pt idx="1967">
                  <c:v>11.5371639523261</c:v>
                </c:pt>
                <c:pt idx="1968">
                  <c:v>10.6880614868936</c:v>
                </c:pt>
                <c:pt idx="1969">
                  <c:v>6.77364994271265</c:v>
                </c:pt>
                <c:pt idx="1970">
                  <c:v>9.71039931842801</c:v>
                </c:pt>
                <c:pt idx="1971">
                  <c:v>15.6018956232923</c:v>
                </c:pt>
                <c:pt idx="1972">
                  <c:v>8.6616677912218005</c:v>
                </c:pt>
                <c:pt idx="1973">
                  <c:v>6.8165444964974897</c:v>
                </c:pt>
                <c:pt idx="1974">
                  <c:v>14.5956112555921</c:v>
                </c:pt>
                <c:pt idx="1975">
                  <c:v>9.7211386644047693</c:v>
                </c:pt>
                <c:pt idx="1976">
                  <c:v>9.7594130035790894</c:v>
                </c:pt>
                <c:pt idx="1977">
                  <c:v>9.7137912753278002</c:v>
                </c:pt>
                <c:pt idx="1978">
                  <c:v>13.5445063815603</c:v>
                </c:pt>
                <c:pt idx="1979">
                  <c:v>4.8639926593072902</c:v>
                </c:pt>
                <c:pt idx="1980">
                  <c:v>8.7976032878641597</c:v>
                </c:pt>
                <c:pt idx="1981">
                  <c:v>13.578890946101</c:v>
                </c:pt>
                <c:pt idx="1982">
                  <c:v>5.8679433000290198</c:v>
                </c:pt>
                <c:pt idx="1983">
                  <c:v>11.580350380532799</c:v>
                </c:pt>
                <c:pt idx="1984">
                  <c:v>11.695620381885</c:v>
                </c:pt>
                <c:pt idx="1985">
                  <c:v>7.7371887034403501</c:v>
                </c:pt>
                <c:pt idx="1986">
                  <c:v>13.495297519266201</c:v>
                </c:pt>
                <c:pt idx="1987">
                  <c:v>12.6382164869639</c:v>
                </c:pt>
                <c:pt idx="1988">
                  <c:v>6.7316695776413198</c:v>
                </c:pt>
                <c:pt idx="1989">
                  <c:v>8.7687029774818601</c:v>
                </c:pt>
                <c:pt idx="1990">
                  <c:v>15.4864005940219</c:v>
                </c:pt>
                <c:pt idx="1991">
                  <c:v>13.6422529877764</c:v>
                </c:pt>
                <c:pt idx="1992">
                  <c:v>5.8805589694547802</c:v>
                </c:pt>
                <c:pt idx="1993">
                  <c:v>6.8091687138244898</c:v>
                </c:pt>
                <c:pt idx="1994">
                  <c:v>5.7986686664520199</c:v>
                </c:pt>
                <c:pt idx="1995">
                  <c:v>6.7765970305860996</c:v>
                </c:pt>
                <c:pt idx="1996">
                  <c:v>6.8400983593275901</c:v>
                </c:pt>
                <c:pt idx="1997">
                  <c:v>12.634141618018299</c:v>
                </c:pt>
                <c:pt idx="1998">
                  <c:v>9.6673184936883896</c:v>
                </c:pt>
                <c:pt idx="1999">
                  <c:v>7.8356010818642998</c:v>
                </c:pt>
                <c:pt idx="2000">
                  <c:v>13.6208629729118</c:v>
                </c:pt>
                <c:pt idx="2001">
                  <c:v>11.655293794136099</c:v>
                </c:pt>
                <c:pt idx="2002">
                  <c:v>10.7135592437609</c:v>
                </c:pt>
                <c:pt idx="2003">
                  <c:v>11.615140776042001</c:v>
                </c:pt>
                <c:pt idx="2004">
                  <c:v>9.7825619114623006</c:v>
                </c:pt>
                <c:pt idx="2005">
                  <c:v>9.7145277391993101</c:v>
                </c:pt>
                <c:pt idx="2006">
                  <c:v>9.7725648922512995</c:v>
                </c:pt>
                <c:pt idx="2007">
                  <c:v>6.83367386090453</c:v>
                </c:pt>
                <c:pt idx="2008">
                  <c:v>5.8473950242310098</c:v>
                </c:pt>
                <c:pt idx="2009">
                  <c:v>3.9201731135959501</c:v>
                </c:pt>
                <c:pt idx="2010">
                  <c:v>6.7586634620662798</c:v>
                </c:pt>
                <c:pt idx="2011">
                  <c:v>9.7563863406684295</c:v>
                </c:pt>
                <c:pt idx="2012">
                  <c:v>12.6759674864958</c:v>
                </c:pt>
                <c:pt idx="2013">
                  <c:v>16.5356721075274</c:v>
                </c:pt>
                <c:pt idx="2014">
                  <c:v>11.7003996933261</c:v>
                </c:pt>
                <c:pt idx="2015">
                  <c:v>9.7486292805486006</c:v>
                </c:pt>
                <c:pt idx="2016">
                  <c:v>14.731724604038099</c:v>
                </c:pt>
                <c:pt idx="2017">
                  <c:v>6.75619732100024</c:v>
                </c:pt>
                <c:pt idx="2018">
                  <c:v>8.7434225814476605</c:v>
                </c:pt>
                <c:pt idx="2019">
                  <c:v>12.6366932496346</c:v>
                </c:pt>
                <c:pt idx="2020">
                  <c:v>8.7217106269059492</c:v>
                </c:pt>
                <c:pt idx="2021">
                  <c:v>12.6445365411721</c:v>
                </c:pt>
                <c:pt idx="2022">
                  <c:v>8.7406209295167692</c:v>
                </c:pt>
                <c:pt idx="2023">
                  <c:v>2.8938511445113599</c:v>
                </c:pt>
                <c:pt idx="2024">
                  <c:v>8.8003756969074498</c:v>
                </c:pt>
                <c:pt idx="2025">
                  <c:v>9.7495999958751796</c:v>
                </c:pt>
                <c:pt idx="2026">
                  <c:v>10.6022117318398</c:v>
                </c:pt>
                <c:pt idx="2027">
                  <c:v>10.741366175442799</c:v>
                </c:pt>
                <c:pt idx="2028">
                  <c:v>10.6892260821632</c:v>
                </c:pt>
                <c:pt idx="2029">
                  <c:v>11.6190838156714</c:v>
                </c:pt>
                <c:pt idx="2030">
                  <c:v>9.7283061130397996</c:v>
                </c:pt>
                <c:pt idx="2031">
                  <c:v>8.7474045960425606</c:v>
                </c:pt>
                <c:pt idx="2032">
                  <c:v>7.8109873716220104</c:v>
                </c:pt>
                <c:pt idx="2033">
                  <c:v>5.8456111216224604</c:v>
                </c:pt>
                <c:pt idx="2034">
                  <c:v>8.7661310279669493</c:v>
                </c:pt>
                <c:pt idx="2035">
                  <c:v>6.8022315745872799</c:v>
                </c:pt>
                <c:pt idx="2036">
                  <c:v>10.648887713011</c:v>
                </c:pt>
                <c:pt idx="2037">
                  <c:v>1.9365295739211501</c:v>
                </c:pt>
                <c:pt idx="2038">
                  <c:v>6.7737674872003</c:v>
                </c:pt>
                <c:pt idx="2039">
                  <c:v>7.7777816840091196</c:v>
                </c:pt>
                <c:pt idx="2040">
                  <c:v>7.7940715060853796</c:v>
                </c:pt>
                <c:pt idx="2041">
                  <c:v>6.7960074926168099</c:v>
                </c:pt>
                <c:pt idx="2042">
                  <c:v>7.8205354867366497</c:v>
                </c:pt>
                <c:pt idx="2043">
                  <c:v>8.7448464859720492</c:v>
                </c:pt>
                <c:pt idx="2044">
                  <c:v>7.8400005513798696</c:v>
                </c:pt>
                <c:pt idx="2045">
                  <c:v>11.676398017948101</c:v>
                </c:pt>
                <c:pt idx="2046">
                  <c:v>8.7510065589045496</c:v>
                </c:pt>
                <c:pt idx="2047">
                  <c:v>8.7287150058908995</c:v>
                </c:pt>
                <c:pt idx="2048">
                  <c:v>9.75200796567613</c:v>
                </c:pt>
                <c:pt idx="2049">
                  <c:v>15.494778241729399</c:v>
                </c:pt>
                <c:pt idx="2050">
                  <c:v>5.8341856078288501</c:v>
                </c:pt>
                <c:pt idx="2051">
                  <c:v>15.561542431962</c:v>
                </c:pt>
                <c:pt idx="2052">
                  <c:v>12.654232447460799</c:v>
                </c:pt>
                <c:pt idx="2053">
                  <c:v>3.9082588312945998</c:v>
                </c:pt>
                <c:pt idx="2054">
                  <c:v>6.8232577863069901</c:v>
                </c:pt>
                <c:pt idx="2055">
                  <c:v>12.640303829273799</c:v>
                </c:pt>
                <c:pt idx="2056">
                  <c:v>9.7282644588199201</c:v>
                </c:pt>
                <c:pt idx="2057">
                  <c:v>6.8117487917745603</c:v>
                </c:pt>
                <c:pt idx="2058">
                  <c:v>8.7873362133991701</c:v>
                </c:pt>
                <c:pt idx="2059">
                  <c:v>6.8350185069166596</c:v>
                </c:pt>
                <c:pt idx="2060">
                  <c:v>13.576167211483501</c:v>
                </c:pt>
                <c:pt idx="2061">
                  <c:v>15.5511719728988</c:v>
                </c:pt>
                <c:pt idx="2062">
                  <c:v>11.6814646111422</c:v>
                </c:pt>
                <c:pt idx="2063">
                  <c:v>11.687857259170199</c:v>
                </c:pt>
                <c:pt idx="2064">
                  <c:v>8.7921331401601108</c:v>
                </c:pt>
                <c:pt idx="2065">
                  <c:v>11.6458692475432</c:v>
                </c:pt>
                <c:pt idx="2066">
                  <c:v>10.794962373052901</c:v>
                </c:pt>
                <c:pt idx="2067">
                  <c:v>12.6915922840468</c:v>
                </c:pt>
                <c:pt idx="2068">
                  <c:v>3.8660151768720001</c:v>
                </c:pt>
                <c:pt idx="2069">
                  <c:v>11.782507743159499</c:v>
                </c:pt>
                <c:pt idx="2070">
                  <c:v>9.7267785914850595</c:v>
                </c:pt>
                <c:pt idx="2071">
                  <c:v>10.701631437105901</c:v>
                </c:pt>
                <c:pt idx="2072">
                  <c:v>8.6569024486759893</c:v>
                </c:pt>
                <c:pt idx="2073">
                  <c:v>8.7558095782299894</c:v>
                </c:pt>
                <c:pt idx="2074">
                  <c:v>3.88029340856205</c:v>
                </c:pt>
                <c:pt idx="2075">
                  <c:v>14.661990760873801</c:v>
                </c:pt>
                <c:pt idx="2076">
                  <c:v>10.7280403236807</c:v>
                </c:pt>
                <c:pt idx="2077">
                  <c:v>6.7752866998025496</c:v>
                </c:pt>
                <c:pt idx="2078">
                  <c:v>4.8858767038033797</c:v>
                </c:pt>
                <c:pt idx="2079">
                  <c:v>8.8288897021792305</c:v>
                </c:pt>
                <c:pt idx="2080">
                  <c:v>7.7443436434256103</c:v>
                </c:pt>
                <c:pt idx="2081">
                  <c:v>7.7785923651035596</c:v>
                </c:pt>
                <c:pt idx="2082">
                  <c:v>4.8754316073465098</c:v>
                </c:pt>
                <c:pt idx="2083">
                  <c:v>12.7158465348883</c:v>
                </c:pt>
                <c:pt idx="2084">
                  <c:v>9.7686367436177299</c:v>
                </c:pt>
                <c:pt idx="2085">
                  <c:v>14.6328815034813</c:v>
                </c:pt>
                <c:pt idx="2086">
                  <c:v>13.636977141713899</c:v>
                </c:pt>
                <c:pt idx="2087">
                  <c:v>7.8248434033433201</c:v>
                </c:pt>
                <c:pt idx="2088">
                  <c:v>8.8094629968933393</c:v>
                </c:pt>
                <c:pt idx="2089">
                  <c:v>13.618840557740899</c:v>
                </c:pt>
                <c:pt idx="2090">
                  <c:v>7.7846558931020597</c:v>
                </c:pt>
                <c:pt idx="2091">
                  <c:v>10.726574901313301</c:v>
                </c:pt>
                <c:pt idx="2092">
                  <c:v>5.8300980209889799</c:v>
                </c:pt>
                <c:pt idx="2093">
                  <c:v>8.7714639349694803</c:v>
                </c:pt>
                <c:pt idx="2094">
                  <c:v>4.8853735710481496</c:v>
                </c:pt>
                <c:pt idx="2095">
                  <c:v>3.8955606608775502</c:v>
                </c:pt>
                <c:pt idx="2096">
                  <c:v>7.7861751395338699</c:v>
                </c:pt>
                <c:pt idx="2097">
                  <c:v>13.5688773428065</c:v>
                </c:pt>
                <c:pt idx="2098">
                  <c:v>7.7894210442255698</c:v>
                </c:pt>
                <c:pt idx="2099">
                  <c:v>4.9238363377562404</c:v>
                </c:pt>
                <c:pt idx="2100">
                  <c:v>4.8921789712436903</c:v>
                </c:pt>
                <c:pt idx="2101">
                  <c:v>7.7369869850103798</c:v>
                </c:pt>
                <c:pt idx="2102">
                  <c:v>6.8055965325258301</c:v>
                </c:pt>
                <c:pt idx="2103">
                  <c:v>10.763232224076001</c:v>
                </c:pt>
                <c:pt idx="2104">
                  <c:v>8.7259275506577794</c:v>
                </c:pt>
                <c:pt idx="2105">
                  <c:v>7.7673994172477201</c:v>
                </c:pt>
                <c:pt idx="2106">
                  <c:v>7.7986948422638598</c:v>
                </c:pt>
                <c:pt idx="2107">
                  <c:v>6.8327606111628798</c:v>
                </c:pt>
                <c:pt idx="2108">
                  <c:v>8.8124044134550594</c:v>
                </c:pt>
                <c:pt idx="2109">
                  <c:v>7.7723063673969204</c:v>
                </c:pt>
                <c:pt idx="2110">
                  <c:v>5.8618596408582402</c:v>
                </c:pt>
                <c:pt idx="2111">
                  <c:v>15.6260894462136</c:v>
                </c:pt>
                <c:pt idx="2112">
                  <c:v>5.8823740044178603</c:v>
                </c:pt>
                <c:pt idx="2113">
                  <c:v>6.8482095934181002</c:v>
                </c:pt>
                <c:pt idx="2114">
                  <c:v>5.7812435952969397</c:v>
                </c:pt>
                <c:pt idx="2115">
                  <c:v>7.7563251870358298</c:v>
                </c:pt>
                <c:pt idx="2116">
                  <c:v>3.8520082689416602</c:v>
                </c:pt>
                <c:pt idx="2117">
                  <c:v>5.8824813639420102</c:v>
                </c:pt>
                <c:pt idx="2118">
                  <c:v>9.7031986018334297</c:v>
                </c:pt>
                <c:pt idx="2119">
                  <c:v>4.8402459649442298</c:v>
                </c:pt>
                <c:pt idx="2120">
                  <c:v>11.7214501124413</c:v>
                </c:pt>
                <c:pt idx="2121">
                  <c:v>5.83136401704982</c:v>
                </c:pt>
                <c:pt idx="2122">
                  <c:v>8.7852566573772304</c:v>
                </c:pt>
                <c:pt idx="2123">
                  <c:v>10.70001769716</c:v>
                </c:pt>
                <c:pt idx="2124">
                  <c:v>7.7648259317820898</c:v>
                </c:pt>
                <c:pt idx="2125">
                  <c:v>11.7488730531448</c:v>
                </c:pt>
                <c:pt idx="2126">
                  <c:v>17.5785843787605</c:v>
                </c:pt>
                <c:pt idx="2127">
                  <c:v>8.7880719268781196</c:v>
                </c:pt>
                <c:pt idx="2128">
                  <c:v>10.6952323436757</c:v>
                </c:pt>
                <c:pt idx="2129">
                  <c:v>4.8719615827971303</c:v>
                </c:pt>
                <c:pt idx="2130">
                  <c:v>7.8073080625077003</c:v>
                </c:pt>
                <c:pt idx="2131">
                  <c:v>10.712673122918799</c:v>
                </c:pt>
                <c:pt idx="2132">
                  <c:v>7.8512236902082302</c:v>
                </c:pt>
                <c:pt idx="2133">
                  <c:v>14.639946661849001</c:v>
                </c:pt>
                <c:pt idx="2134">
                  <c:v>5.8058313184821504</c:v>
                </c:pt>
                <c:pt idx="2135">
                  <c:v>11.662304377169001</c:v>
                </c:pt>
                <c:pt idx="2136">
                  <c:v>5.8822962749624201</c:v>
                </c:pt>
                <c:pt idx="2137">
                  <c:v>8.8288724488372203</c:v>
                </c:pt>
                <c:pt idx="2138">
                  <c:v>6.8082232618866101</c:v>
                </c:pt>
                <c:pt idx="2139">
                  <c:v>13.6109797655443</c:v>
                </c:pt>
                <c:pt idx="2140">
                  <c:v>13.708419078436499</c:v>
                </c:pt>
                <c:pt idx="2141">
                  <c:v>5.9033787770563704</c:v>
                </c:pt>
                <c:pt idx="2142">
                  <c:v>20.518105584816499</c:v>
                </c:pt>
                <c:pt idx="2143">
                  <c:v>5.8436296746741698</c:v>
                </c:pt>
                <c:pt idx="2144">
                  <c:v>9.7747381377810392</c:v>
                </c:pt>
                <c:pt idx="2145">
                  <c:v>4.8907605934399996</c:v>
                </c:pt>
                <c:pt idx="2146">
                  <c:v>6.8235033990459897</c:v>
                </c:pt>
                <c:pt idx="2147">
                  <c:v>9.7750968844616395</c:v>
                </c:pt>
                <c:pt idx="2148">
                  <c:v>5.8827418822195403</c:v>
                </c:pt>
                <c:pt idx="2149">
                  <c:v>9.7437770013047</c:v>
                </c:pt>
                <c:pt idx="2150">
                  <c:v>4.8864096114373003</c:v>
                </c:pt>
                <c:pt idx="2151">
                  <c:v>3.90838884508248</c:v>
                </c:pt>
                <c:pt idx="2152">
                  <c:v>5.8862876498428696</c:v>
                </c:pt>
                <c:pt idx="2153">
                  <c:v>6.8263137921300503</c:v>
                </c:pt>
                <c:pt idx="2154">
                  <c:v>7.8407413066396696</c:v>
                </c:pt>
                <c:pt idx="2155">
                  <c:v>7.7453264956290298</c:v>
                </c:pt>
                <c:pt idx="2156">
                  <c:v>4.8673649460486201</c:v>
                </c:pt>
                <c:pt idx="2157">
                  <c:v>6.8518661010072401</c:v>
                </c:pt>
                <c:pt idx="2158">
                  <c:v>1.9630446115365301</c:v>
                </c:pt>
                <c:pt idx="2159">
                  <c:v>8.7359125096889496</c:v>
                </c:pt>
                <c:pt idx="2160">
                  <c:v>7.8249976966709198</c:v>
                </c:pt>
                <c:pt idx="2161">
                  <c:v>8.7794592341012692</c:v>
                </c:pt>
                <c:pt idx="2162">
                  <c:v>3.8858183057133902</c:v>
                </c:pt>
                <c:pt idx="2163">
                  <c:v>8.7942723228178306</c:v>
                </c:pt>
                <c:pt idx="2164">
                  <c:v>7.83990910748338</c:v>
                </c:pt>
                <c:pt idx="2165">
                  <c:v>10.7665848533152</c:v>
                </c:pt>
                <c:pt idx="2166">
                  <c:v>11.7357026500744</c:v>
                </c:pt>
                <c:pt idx="2167">
                  <c:v>8.7526944731763106</c:v>
                </c:pt>
                <c:pt idx="2168">
                  <c:v>1.9332939521274599</c:v>
                </c:pt>
                <c:pt idx="2169">
                  <c:v>12.688560219219401</c:v>
                </c:pt>
                <c:pt idx="2170">
                  <c:v>8.7664749470399705</c:v>
                </c:pt>
                <c:pt idx="2171">
                  <c:v>6.8554448892550504</c:v>
                </c:pt>
                <c:pt idx="2172">
                  <c:v>18.542975803000001</c:v>
                </c:pt>
                <c:pt idx="2173">
                  <c:v>10.7164569689683</c:v>
                </c:pt>
                <c:pt idx="2174">
                  <c:v>7.7599617527548199</c:v>
                </c:pt>
                <c:pt idx="2175">
                  <c:v>9.7985849825195608</c:v>
                </c:pt>
                <c:pt idx="2176">
                  <c:v>7.8101856385549304</c:v>
                </c:pt>
                <c:pt idx="2177">
                  <c:v>12.701589266591901</c:v>
                </c:pt>
                <c:pt idx="2178">
                  <c:v>6.8489315250311797</c:v>
                </c:pt>
                <c:pt idx="2179">
                  <c:v>10.751365116583299</c:v>
                </c:pt>
                <c:pt idx="2180">
                  <c:v>10.7926966570134</c:v>
                </c:pt>
                <c:pt idx="2181">
                  <c:v>9.8072629960387694</c:v>
                </c:pt>
                <c:pt idx="2182">
                  <c:v>10.715006703791101</c:v>
                </c:pt>
                <c:pt idx="2183">
                  <c:v>7.8101859188016904</c:v>
                </c:pt>
                <c:pt idx="2184">
                  <c:v>8.7428641062827595</c:v>
                </c:pt>
                <c:pt idx="2185">
                  <c:v>11.767188567186601</c:v>
                </c:pt>
                <c:pt idx="2186">
                  <c:v>5.8396006511939396</c:v>
                </c:pt>
                <c:pt idx="2187">
                  <c:v>7.8046329831526302</c:v>
                </c:pt>
                <c:pt idx="2188">
                  <c:v>3.9199500396247</c:v>
                </c:pt>
                <c:pt idx="2189">
                  <c:v>6.8274047298590297</c:v>
                </c:pt>
                <c:pt idx="2190">
                  <c:v>6.8474509996855897</c:v>
                </c:pt>
                <c:pt idx="2191">
                  <c:v>9.7650115414101304</c:v>
                </c:pt>
                <c:pt idx="2192">
                  <c:v>7.8100809567640397</c:v>
                </c:pt>
                <c:pt idx="2193">
                  <c:v>4.8649279010406898</c:v>
                </c:pt>
                <c:pt idx="2194">
                  <c:v>14.653046145551601</c:v>
                </c:pt>
                <c:pt idx="2195">
                  <c:v>16.6916368813323</c:v>
                </c:pt>
                <c:pt idx="2196">
                  <c:v>19.5917833982597</c:v>
                </c:pt>
                <c:pt idx="2197">
                  <c:v>12.703379260899</c:v>
                </c:pt>
                <c:pt idx="2198">
                  <c:v>6.8002102828314701</c:v>
                </c:pt>
                <c:pt idx="2199">
                  <c:v>10.7722458070167</c:v>
                </c:pt>
                <c:pt idx="2200">
                  <c:v>13.6936359474754</c:v>
                </c:pt>
                <c:pt idx="2201">
                  <c:v>15.636896028526801</c:v>
                </c:pt>
                <c:pt idx="2202">
                  <c:v>9.7599383578019108</c:v>
                </c:pt>
                <c:pt idx="2203">
                  <c:v>5.8680904272787302</c:v>
                </c:pt>
                <c:pt idx="2204">
                  <c:v>12.661967411668501</c:v>
                </c:pt>
                <c:pt idx="2205">
                  <c:v>3.9274017474451801</c:v>
                </c:pt>
                <c:pt idx="2206">
                  <c:v>10.804082505688401</c:v>
                </c:pt>
                <c:pt idx="2207">
                  <c:v>10.7162298889062</c:v>
                </c:pt>
                <c:pt idx="2208">
                  <c:v>11.742614539527199</c:v>
                </c:pt>
                <c:pt idx="2209">
                  <c:v>11.732414939708599</c:v>
                </c:pt>
                <c:pt idx="2210">
                  <c:v>8.8178934641442197</c:v>
                </c:pt>
                <c:pt idx="2211">
                  <c:v>5.8349205548158096</c:v>
                </c:pt>
                <c:pt idx="2212">
                  <c:v>6.8717581061237096</c:v>
                </c:pt>
                <c:pt idx="2213">
                  <c:v>6.8479906315177796</c:v>
                </c:pt>
                <c:pt idx="2214">
                  <c:v>5.8603889823672297</c:v>
                </c:pt>
                <c:pt idx="2215">
                  <c:v>11.757894466273401</c:v>
                </c:pt>
                <c:pt idx="2216">
                  <c:v>10.752455312773399</c:v>
                </c:pt>
                <c:pt idx="2217">
                  <c:v>5.8913684045827797</c:v>
                </c:pt>
                <c:pt idx="2218">
                  <c:v>10.7443025483659</c:v>
                </c:pt>
                <c:pt idx="2219">
                  <c:v>3.9095569179836098</c:v>
                </c:pt>
                <c:pt idx="2220">
                  <c:v>9.7365242132198304</c:v>
                </c:pt>
                <c:pt idx="2221">
                  <c:v>7.7949832427970804</c:v>
                </c:pt>
                <c:pt idx="2222">
                  <c:v>4.8724917092936</c:v>
                </c:pt>
                <c:pt idx="2223">
                  <c:v>11.7367327830951</c:v>
                </c:pt>
                <c:pt idx="2224">
                  <c:v>7.8485694767551504</c:v>
                </c:pt>
                <c:pt idx="2225">
                  <c:v>6.81004263247097</c:v>
                </c:pt>
                <c:pt idx="2226">
                  <c:v>7.8310452830784802</c:v>
                </c:pt>
                <c:pt idx="2227">
                  <c:v>8.7868051279300605</c:v>
                </c:pt>
                <c:pt idx="2228">
                  <c:v>10.7923367767897</c:v>
                </c:pt>
                <c:pt idx="2229">
                  <c:v>5.8763324613662</c:v>
                </c:pt>
                <c:pt idx="2230">
                  <c:v>8.8140460162387608</c:v>
                </c:pt>
                <c:pt idx="2231">
                  <c:v>13.6843831888319</c:v>
                </c:pt>
                <c:pt idx="2232">
                  <c:v>8.8250525190819609</c:v>
                </c:pt>
                <c:pt idx="2233">
                  <c:v>5.8579528955971103</c:v>
                </c:pt>
                <c:pt idx="2234">
                  <c:v>12.679124267354901</c:v>
                </c:pt>
                <c:pt idx="2235">
                  <c:v>11.6869474220237</c:v>
                </c:pt>
                <c:pt idx="2236">
                  <c:v>11.711834125827499</c:v>
                </c:pt>
                <c:pt idx="2237">
                  <c:v>5.8712175547154901</c:v>
                </c:pt>
                <c:pt idx="2238">
                  <c:v>11.7604773435783</c:v>
                </c:pt>
                <c:pt idx="2239">
                  <c:v>13.6872176853383</c:v>
                </c:pt>
                <c:pt idx="2240">
                  <c:v>12.678933548414699</c:v>
                </c:pt>
                <c:pt idx="2241">
                  <c:v>1.94095678343294</c:v>
                </c:pt>
                <c:pt idx="2242">
                  <c:v>10.762262794582799</c:v>
                </c:pt>
                <c:pt idx="2243">
                  <c:v>10.749114405297</c:v>
                </c:pt>
                <c:pt idx="2244">
                  <c:v>8.7608797560340097</c:v>
                </c:pt>
                <c:pt idx="2245">
                  <c:v>10.7337182903734</c:v>
                </c:pt>
                <c:pt idx="2246">
                  <c:v>10.796821654557201</c:v>
                </c:pt>
                <c:pt idx="2247">
                  <c:v>11.7729882783332</c:v>
                </c:pt>
                <c:pt idx="2248">
                  <c:v>4.8888783646891998</c:v>
                </c:pt>
                <c:pt idx="2249">
                  <c:v>6.8264562740427897</c:v>
                </c:pt>
                <c:pt idx="2250">
                  <c:v>5.8867903964305199</c:v>
                </c:pt>
                <c:pt idx="2251">
                  <c:v>10.742228915833</c:v>
                </c:pt>
                <c:pt idx="2252">
                  <c:v>12.706713016309299</c:v>
                </c:pt>
                <c:pt idx="2253">
                  <c:v>12.726698020795199</c:v>
                </c:pt>
                <c:pt idx="2254">
                  <c:v>5.8559914064830698</c:v>
                </c:pt>
                <c:pt idx="2255">
                  <c:v>7.7853289472189298</c:v>
                </c:pt>
                <c:pt idx="2256">
                  <c:v>8.8109672743899292</c:v>
                </c:pt>
                <c:pt idx="2257">
                  <c:v>9.8034775331306108</c:v>
                </c:pt>
                <c:pt idx="2258">
                  <c:v>14.6761891440153</c:v>
                </c:pt>
                <c:pt idx="2259">
                  <c:v>6.8692968027023502</c:v>
                </c:pt>
                <c:pt idx="2260">
                  <c:v>5.87342594490873</c:v>
                </c:pt>
                <c:pt idx="2261">
                  <c:v>7.8240790062364098</c:v>
                </c:pt>
                <c:pt idx="2262">
                  <c:v>11.759549765380299</c:v>
                </c:pt>
                <c:pt idx="2263">
                  <c:v>8.7998790501494195</c:v>
                </c:pt>
                <c:pt idx="2264">
                  <c:v>7.8223880196314699</c:v>
                </c:pt>
                <c:pt idx="2265">
                  <c:v>5.8732521170643297</c:v>
                </c:pt>
                <c:pt idx="2266">
                  <c:v>12.703039135144399</c:v>
                </c:pt>
                <c:pt idx="2267">
                  <c:v>13.676069708553101</c:v>
                </c:pt>
                <c:pt idx="2268">
                  <c:v>5.8693475809836997</c:v>
                </c:pt>
                <c:pt idx="2269">
                  <c:v>14.7112391104337</c:v>
                </c:pt>
                <c:pt idx="2270">
                  <c:v>6.8395889396319403</c:v>
                </c:pt>
                <c:pt idx="2271">
                  <c:v>2.9070211086817901</c:v>
                </c:pt>
                <c:pt idx="2272">
                  <c:v>4.8706574397680198</c:v>
                </c:pt>
                <c:pt idx="2273">
                  <c:v>8.8156088741882606</c:v>
                </c:pt>
                <c:pt idx="2274">
                  <c:v>10.7271942141432</c:v>
                </c:pt>
                <c:pt idx="2275">
                  <c:v>10.8118816493579</c:v>
                </c:pt>
                <c:pt idx="2276">
                  <c:v>7.8339035826054104</c:v>
                </c:pt>
                <c:pt idx="2277">
                  <c:v>7.8346216354545204</c:v>
                </c:pt>
                <c:pt idx="2278">
                  <c:v>7.8113839563662797</c:v>
                </c:pt>
                <c:pt idx="2279">
                  <c:v>11.774153027729801</c:v>
                </c:pt>
                <c:pt idx="2280">
                  <c:v>7.8277718792883402</c:v>
                </c:pt>
                <c:pt idx="2281">
                  <c:v>6.8498912406467296</c:v>
                </c:pt>
                <c:pt idx="2282">
                  <c:v>5.8795985879095802</c:v>
                </c:pt>
                <c:pt idx="2283">
                  <c:v>13.709472971341</c:v>
                </c:pt>
                <c:pt idx="2284">
                  <c:v>3.9107353605738</c:v>
                </c:pt>
                <c:pt idx="2285">
                  <c:v>2.9481676849758398</c:v>
                </c:pt>
                <c:pt idx="2286">
                  <c:v>15.6875630238279</c:v>
                </c:pt>
                <c:pt idx="2287">
                  <c:v>7.8500475438978103</c:v>
                </c:pt>
                <c:pt idx="2288">
                  <c:v>6.8798043951986996</c:v>
                </c:pt>
                <c:pt idx="2289">
                  <c:v>6.84382806145776</c:v>
                </c:pt>
                <c:pt idx="2290">
                  <c:v>2.9224401121755901</c:v>
                </c:pt>
                <c:pt idx="2291">
                  <c:v>7.80666253548873</c:v>
                </c:pt>
                <c:pt idx="2292">
                  <c:v>5.8725881703640797</c:v>
                </c:pt>
                <c:pt idx="2293">
                  <c:v>6.8414336685359203</c:v>
                </c:pt>
                <c:pt idx="2294">
                  <c:v>14.692229783698</c:v>
                </c:pt>
                <c:pt idx="2295">
                  <c:v>6.8411159826506696</c:v>
                </c:pt>
                <c:pt idx="2296">
                  <c:v>8.7871778065757198</c:v>
                </c:pt>
                <c:pt idx="2297">
                  <c:v>3.9247497215373901</c:v>
                </c:pt>
                <c:pt idx="2298">
                  <c:v>7.8123227634384396</c:v>
                </c:pt>
                <c:pt idx="2299">
                  <c:v>3.89834267668168</c:v>
                </c:pt>
                <c:pt idx="2300">
                  <c:v>9.7726014431550006</c:v>
                </c:pt>
                <c:pt idx="2301">
                  <c:v>8.8594480302996494</c:v>
                </c:pt>
                <c:pt idx="2302">
                  <c:v>4.8598197417539799</c:v>
                </c:pt>
                <c:pt idx="2303">
                  <c:v>7.8352211853274198</c:v>
                </c:pt>
                <c:pt idx="2304">
                  <c:v>8.8137562183820108</c:v>
                </c:pt>
                <c:pt idx="2305">
                  <c:v>8.8552713112909807</c:v>
                </c:pt>
                <c:pt idx="2306">
                  <c:v>8.8312793520872308</c:v>
                </c:pt>
                <c:pt idx="2307">
                  <c:v>15.666100152006001</c:v>
                </c:pt>
                <c:pt idx="2308">
                  <c:v>10.746824342739</c:v>
                </c:pt>
                <c:pt idx="2309">
                  <c:v>7.8354343805161299</c:v>
                </c:pt>
                <c:pt idx="2310">
                  <c:v>7.82354159737576</c:v>
                </c:pt>
                <c:pt idx="2311">
                  <c:v>10.753620832594301</c:v>
                </c:pt>
                <c:pt idx="2312">
                  <c:v>8.8101850882403507</c:v>
                </c:pt>
                <c:pt idx="2313">
                  <c:v>9.7721786095665202</c:v>
                </c:pt>
                <c:pt idx="2314">
                  <c:v>10.7948208159389</c:v>
                </c:pt>
                <c:pt idx="2315">
                  <c:v>3.9072330736436398</c:v>
                </c:pt>
                <c:pt idx="2316">
                  <c:v>10.730914444654401</c:v>
                </c:pt>
                <c:pt idx="2317">
                  <c:v>4.8718961107501197</c:v>
                </c:pt>
                <c:pt idx="2318">
                  <c:v>5.9144426192363504</c:v>
                </c:pt>
                <c:pt idx="2319">
                  <c:v>6.8414898478832198</c:v>
                </c:pt>
                <c:pt idx="2320">
                  <c:v>6.8790129843493499</c:v>
                </c:pt>
                <c:pt idx="2321">
                  <c:v>7.8372766377259904</c:v>
                </c:pt>
                <c:pt idx="2322">
                  <c:v>9.82144633532603</c:v>
                </c:pt>
                <c:pt idx="2323">
                  <c:v>5.8750186808788696</c:v>
                </c:pt>
                <c:pt idx="2324">
                  <c:v>4.9068364708863799</c:v>
                </c:pt>
                <c:pt idx="2325">
                  <c:v>7.8620085945845997</c:v>
                </c:pt>
                <c:pt idx="2326">
                  <c:v>4.8699969515741603</c:v>
                </c:pt>
                <c:pt idx="2327">
                  <c:v>5.86299050399625</c:v>
                </c:pt>
                <c:pt idx="2328">
                  <c:v>7.8693493575028004</c:v>
                </c:pt>
                <c:pt idx="2329">
                  <c:v>4.89068925619027</c:v>
                </c:pt>
                <c:pt idx="2330">
                  <c:v>8.8297557106064009</c:v>
                </c:pt>
                <c:pt idx="2331">
                  <c:v>7.8539832790881503</c:v>
                </c:pt>
                <c:pt idx="2332">
                  <c:v>8.8554087875637801</c:v>
                </c:pt>
                <c:pt idx="2333">
                  <c:v>8.8184456403080702</c:v>
                </c:pt>
                <c:pt idx="2334">
                  <c:v>8.8369370503808398</c:v>
                </c:pt>
                <c:pt idx="2335">
                  <c:v>4.8945459477630804</c:v>
                </c:pt>
                <c:pt idx="2336">
                  <c:v>4.9085840195473702</c:v>
                </c:pt>
                <c:pt idx="2337">
                  <c:v>5.8891595605268501</c:v>
                </c:pt>
                <c:pt idx="2338">
                  <c:v>6.8896885503812104</c:v>
                </c:pt>
                <c:pt idx="2339">
                  <c:v>8.8359525663331393</c:v>
                </c:pt>
                <c:pt idx="2340">
                  <c:v>9.8094341859231697</c:v>
                </c:pt>
                <c:pt idx="2341">
                  <c:v>6.88828117161595</c:v>
                </c:pt>
                <c:pt idx="2342">
                  <c:v>13.7674453298079</c:v>
                </c:pt>
                <c:pt idx="2343">
                  <c:v>10.8052330016083</c:v>
                </c:pt>
                <c:pt idx="2344">
                  <c:v>14.7279498553448</c:v>
                </c:pt>
                <c:pt idx="2345">
                  <c:v>7.8625049641505704</c:v>
                </c:pt>
                <c:pt idx="2346">
                  <c:v>3.9251535526523602</c:v>
                </c:pt>
                <c:pt idx="2347">
                  <c:v>10.7970452681569</c:v>
                </c:pt>
                <c:pt idx="2348">
                  <c:v>5.8781808719497199</c:v>
                </c:pt>
                <c:pt idx="2349">
                  <c:v>6.86863944194128</c:v>
                </c:pt>
                <c:pt idx="2350">
                  <c:v>8.8263305654862094</c:v>
                </c:pt>
                <c:pt idx="2351">
                  <c:v>6.8614809781594701</c:v>
                </c:pt>
                <c:pt idx="2352">
                  <c:v>1.95515759467544</c:v>
                </c:pt>
                <c:pt idx="2353">
                  <c:v>5.8654034695851003</c:v>
                </c:pt>
                <c:pt idx="2354">
                  <c:v>5.8731347555224698</c:v>
                </c:pt>
                <c:pt idx="2355">
                  <c:v>9.7947259478979802</c:v>
                </c:pt>
                <c:pt idx="2356">
                  <c:v>16.6685316275336</c:v>
                </c:pt>
                <c:pt idx="2357">
                  <c:v>7.8414437621149702</c:v>
                </c:pt>
                <c:pt idx="2358">
                  <c:v>7.8461650386434201</c:v>
                </c:pt>
                <c:pt idx="2359">
                  <c:v>4.89749461626519</c:v>
                </c:pt>
                <c:pt idx="2360">
                  <c:v>7.8388435437812998</c:v>
                </c:pt>
                <c:pt idx="2361">
                  <c:v>10.7666258526353</c:v>
                </c:pt>
                <c:pt idx="2362">
                  <c:v>3.9116090846838798</c:v>
                </c:pt>
                <c:pt idx="2363">
                  <c:v>2.9251696912068699</c:v>
                </c:pt>
                <c:pt idx="2364">
                  <c:v>4.9004223679810899</c:v>
                </c:pt>
                <c:pt idx="2365">
                  <c:v>8.7973183446115595</c:v>
                </c:pt>
                <c:pt idx="2366">
                  <c:v>6.8566825865251602</c:v>
                </c:pt>
                <c:pt idx="2367">
                  <c:v>4.9212333918566697</c:v>
                </c:pt>
                <c:pt idx="2368">
                  <c:v>5.8684158430257503</c:v>
                </c:pt>
                <c:pt idx="2369">
                  <c:v>10.7691781372517</c:v>
                </c:pt>
                <c:pt idx="2370">
                  <c:v>15.696668293177</c:v>
                </c:pt>
                <c:pt idx="2371">
                  <c:v>3.9163300175865698</c:v>
                </c:pt>
                <c:pt idx="2372">
                  <c:v>7.8597491359375704</c:v>
                </c:pt>
                <c:pt idx="2373">
                  <c:v>8.8338640987874495</c:v>
                </c:pt>
                <c:pt idx="2374">
                  <c:v>7.8603803238416301</c:v>
                </c:pt>
                <c:pt idx="2375">
                  <c:v>8.82630095417713</c:v>
                </c:pt>
                <c:pt idx="2376">
                  <c:v>6.8560348446194999</c:v>
                </c:pt>
                <c:pt idx="2377">
                  <c:v>7.8649880092839703</c:v>
                </c:pt>
                <c:pt idx="2378">
                  <c:v>8.8413101982811906</c:v>
                </c:pt>
                <c:pt idx="2379">
                  <c:v>11.8129031112747</c:v>
                </c:pt>
                <c:pt idx="2380">
                  <c:v>4.9029817895402896</c:v>
                </c:pt>
                <c:pt idx="2381">
                  <c:v>7.8344491946649697</c:v>
                </c:pt>
                <c:pt idx="2382">
                  <c:v>6.8840490118050601</c:v>
                </c:pt>
                <c:pt idx="2383">
                  <c:v>6.8568614290527501</c:v>
                </c:pt>
                <c:pt idx="2384">
                  <c:v>12.725609075208</c:v>
                </c:pt>
                <c:pt idx="2385">
                  <c:v>11.7827788836863</c:v>
                </c:pt>
                <c:pt idx="2386">
                  <c:v>7.8433010190135697</c:v>
                </c:pt>
                <c:pt idx="2387">
                  <c:v>8.8416005746345405</c:v>
                </c:pt>
                <c:pt idx="2388">
                  <c:v>2.9542734181330799</c:v>
                </c:pt>
                <c:pt idx="2389">
                  <c:v>8.8169257560507308</c:v>
                </c:pt>
                <c:pt idx="2390">
                  <c:v>7.84543958513731</c:v>
                </c:pt>
                <c:pt idx="2391">
                  <c:v>9.8019678960675591</c:v>
                </c:pt>
                <c:pt idx="2392">
                  <c:v>3.9074079630428402</c:v>
                </c:pt>
                <c:pt idx="2393">
                  <c:v>0.98786434719872096</c:v>
                </c:pt>
                <c:pt idx="2394">
                  <c:v>6.8698502903090697</c:v>
                </c:pt>
                <c:pt idx="2395">
                  <c:v>4.8947173961986099</c:v>
                </c:pt>
                <c:pt idx="2396">
                  <c:v>8.8286050783647596</c:v>
                </c:pt>
                <c:pt idx="2397">
                  <c:v>12.748918923931701</c:v>
                </c:pt>
                <c:pt idx="2398">
                  <c:v>7.8575715667660297</c:v>
                </c:pt>
                <c:pt idx="2399">
                  <c:v>2.9493897771455799</c:v>
                </c:pt>
                <c:pt idx="2400">
                  <c:v>4.9019862296884602</c:v>
                </c:pt>
                <c:pt idx="2401">
                  <c:v>13.7772353360665</c:v>
                </c:pt>
                <c:pt idx="2402">
                  <c:v>8.8399099310376794</c:v>
                </c:pt>
                <c:pt idx="2403">
                  <c:v>8.8205764141325904</c:v>
                </c:pt>
                <c:pt idx="2404">
                  <c:v>7.8355093203511297</c:v>
                </c:pt>
                <c:pt idx="2405">
                  <c:v>3.90990977797532</c:v>
                </c:pt>
                <c:pt idx="2406">
                  <c:v>6.8755634693148604</c:v>
                </c:pt>
                <c:pt idx="2407">
                  <c:v>11.7892976131885</c:v>
                </c:pt>
                <c:pt idx="2408">
                  <c:v>6.8820545592598101</c:v>
                </c:pt>
                <c:pt idx="2409">
                  <c:v>9.8176948630152996</c:v>
                </c:pt>
                <c:pt idx="2410">
                  <c:v>10.810994865249199</c:v>
                </c:pt>
                <c:pt idx="2411">
                  <c:v>9.8212535370103105</c:v>
                </c:pt>
                <c:pt idx="2412">
                  <c:v>7.8519350830345003</c:v>
                </c:pt>
                <c:pt idx="2413">
                  <c:v>9.8345887948546</c:v>
                </c:pt>
                <c:pt idx="2414">
                  <c:v>3.94071998297068</c:v>
                </c:pt>
                <c:pt idx="2415">
                  <c:v>4.9240648136768002</c:v>
                </c:pt>
                <c:pt idx="2416">
                  <c:v>2.9409169907890602</c:v>
                </c:pt>
                <c:pt idx="2417">
                  <c:v>4.9136051992866401</c:v>
                </c:pt>
                <c:pt idx="2418">
                  <c:v>8.83551539984113</c:v>
                </c:pt>
                <c:pt idx="2419">
                  <c:v>13.73746157778</c:v>
                </c:pt>
                <c:pt idx="2420">
                  <c:v>7.8556108515207104</c:v>
                </c:pt>
                <c:pt idx="2421">
                  <c:v>5.8850951071450499</c:v>
                </c:pt>
                <c:pt idx="2422">
                  <c:v>4.9010823010202103</c:v>
                </c:pt>
                <c:pt idx="2423">
                  <c:v>4.9258877920020598</c:v>
                </c:pt>
                <c:pt idx="2424">
                  <c:v>5.8992762820462099</c:v>
                </c:pt>
                <c:pt idx="2425">
                  <c:v>1.9474966655920001</c:v>
                </c:pt>
                <c:pt idx="2426">
                  <c:v>10.8047780886676</c:v>
                </c:pt>
                <c:pt idx="2427">
                  <c:v>6.8947626817558403</c:v>
                </c:pt>
                <c:pt idx="2428">
                  <c:v>8.8277472684481104</c:v>
                </c:pt>
                <c:pt idx="2429">
                  <c:v>6.8861255662320104</c:v>
                </c:pt>
                <c:pt idx="2430">
                  <c:v>2.9455814259796802</c:v>
                </c:pt>
                <c:pt idx="2431">
                  <c:v>5.8981094556766198</c:v>
                </c:pt>
                <c:pt idx="2432">
                  <c:v>5.9149971673216202</c:v>
                </c:pt>
                <c:pt idx="2433">
                  <c:v>11.8203564658216</c:v>
                </c:pt>
                <c:pt idx="2434">
                  <c:v>3.9310772475544402</c:v>
                </c:pt>
                <c:pt idx="2435">
                  <c:v>7.8916403083675499</c:v>
                </c:pt>
                <c:pt idx="2436">
                  <c:v>4.8914616586456496</c:v>
                </c:pt>
                <c:pt idx="2437">
                  <c:v>4.9300325757899897</c:v>
                </c:pt>
                <c:pt idx="2438">
                  <c:v>6.8767764791777903</c:v>
                </c:pt>
                <c:pt idx="2439">
                  <c:v>6.8688473075395997</c:v>
                </c:pt>
                <c:pt idx="2440">
                  <c:v>3.9337247967368398</c:v>
                </c:pt>
                <c:pt idx="2441">
                  <c:v>2.9401180700841199</c:v>
                </c:pt>
                <c:pt idx="2442">
                  <c:v>3.9393627119248298</c:v>
                </c:pt>
                <c:pt idx="2443">
                  <c:v>5.8943348356138197</c:v>
                </c:pt>
                <c:pt idx="2444">
                  <c:v>5.9228272918541096</c:v>
                </c:pt>
                <c:pt idx="2445">
                  <c:v>3.9292823382622299</c:v>
                </c:pt>
                <c:pt idx="2446">
                  <c:v>8.8571620061098297</c:v>
                </c:pt>
                <c:pt idx="2447">
                  <c:v>4.9125983643669899</c:v>
                </c:pt>
                <c:pt idx="2448">
                  <c:v>2.9402509813830799</c:v>
                </c:pt>
                <c:pt idx="2449">
                  <c:v>7.8742995332031596</c:v>
                </c:pt>
                <c:pt idx="2450">
                  <c:v>6.8508694468059099</c:v>
                </c:pt>
                <c:pt idx="2451">
                  <c:v>7.8575075698721797</c:v>
                </c:pt>
                <c:pt idx="2452">
                  <c:v>9.8263916734717593</c:v>
                </c:pt>
                <c:pt idx="2453">
                  <c:v>4.9171188174303797</c:v>
                </c:pt>
                <c:pt idx="2454">
                  <c:v>7.8407063197084401</c:v>
                </c:pt>
                <c:pt idx="2455">
                  <c:v>3.9402409342365798</c:v>
                </c:pt>
                <c:pt idx="2456">
                  <c:v>3.9166622222845602</c:v>
                </c:pt>
                <c:pt idx="2457">
                  <c:v>8.8449929659990598</c:v>
                </c:pt>
                <c:pt idx="2458">
                  <c:v>4.9276086292309902</c:v>
                </c:pt>
                <c:pt idx="2459">
                  <c:v>6.8852201798506298</c:v>
                </c:pt>
                <c:pt idx="2460">
                  <c:v>12.7556642169606</c:v>
                </c:pt>
                <c:pt idx="2461">
                  <c:v>8.8363169329586793</c:v>
                </c:pt>
                <c:pt idx="2462">
                  <c:v>5.88279562147732</c:v>
                </c:pt>
                <c:pt idx="2463">
                  <c:v>4.9112549551187996</c:v>
                </c:pt>
                <c:pt idx="2464">
                  <c:v>4.9232324090416704</c:v>
                </c:pt>
                <c:pt idx="2465">
                  <c:v>6.8703004789666497</c:v>
                </c:pt>
                <c:pt idx="2466">
                  <c:v>5.9018105176599098</c:v>
                </c:pt>
                <c:pt idx="2467">
                  <c:v>4.9233680931812804</c:v>
                </c:pt>
                <c:pt idx="2468">
                  <c:v>6.8742611890171803</c:v>
                </c:pt>
                <c:pt idx="2469">
                  <c:v>7.8346598429424201</c:v>
                </c:pt>
                <c:pt idx="2470">
                  <c:v>6.8740832014606497</c:v>
                </c:pt>
                <c:pt idx="2471">
                  <c:v>8.8348540847851993</c:v>
                </c:pt>
                <c:pt idx="2472">
                  <c:v>4.9103724582093404</c:v>
                </c:pt>
                <c:pt idx="2473">
                  <c:v>5.90211794174534</c:v>
                </c:pt>
                <c:pt idx="2474">
                  <c:v>5.9132855376342901</c:v>
                </c:pt>
                <c:pt idx="2475">
                  <c:v>5.9115751176016698</c:v>
                </c:pt>
                <c:pt idx="2476">
                  <c:v>0.97956173013211001</c:v>
                </c:pt>
                <c:pt idx="2477">
                  <c:v>7.8684986173990996</c:v>
                </c:pt>
                <c:pt idx="2478">
                  <c:v>4.9116909131986004</c:v>
                </c:pt>
                <c:pt idx="2479">
                  <c:v>11.8014314810681</c:v>
                </c:pt>
                <c:pt idx="2480">
                  <c:v>7.8690371030776998</c:v>
                </c:pt>
                <c:pt idx="2481">
                  <c:v>4.90778213999595</c:v>
                </c:pt>
                <c:pt idx="2482">
                  <c:v>2.95388249663073</c:v>
                </c:pt>
                <c:pt idx="2483">
                  <c:v>7.8697601627721401</c:v>
                </c:pt>
                <c:pt idx="2484">
                  <c:v>2.9460027367578299</c:v>
                </c:pt>
                <c:pt idx="2485">
                  <c:v>5.9049861841815598</c:v>
                </c:pt>
                <c:pt idx="2486">
                  <c:v>4.9159592890772901</c:v>
                </c:pt>
                <c:pt idx="2487">
                  <c:v>4.9350377256247304</c:v>
                </c:pt>
                <c:pt idx="2488">
                  <c:v>5.8984009514920999</c:v>
                </c:pt>
                <c:pt idx="2489">
                  <c:v>12.785154936090001</c:v>
                </c:pt>
                <c:pt idx="2490">
                  <c:v>5.9007690404115998</c:v>
                </c:pt>
                <c:pt idx="2491">
                  <c:v>7.8758059027920702</c:v>
                </c:pt>
                <c:pt idx="2492">
                  <c:v>10.8490454876152</c:v>
                </c:pt>
                <c:pt idx="2493">
                  <c:v>5.9187946118058203</c:v>
                </c:pt>
                <c:pt idx="2494">
                  <c:v>7.8552403963199602</c:v>
                </c:pt>
                <c:pt idx="2495">
                  <c:v>2.9570320808569899</c:v>
                </c:pt>
                <c:pt idx="2496">
                  <c:v>8.8718507736905394</c:v>
                </c:pt>
                <c:pt idx="2497">
                  <c:v>13.7733689939925</c:v>
                </c:pt>
                <c:pt idx="2498">
                  <c:v>4.9182439377868601</c:v>
                </c:pt>
                <c:pt idx="2499">
                  <c:v>9.8013282594325393</c:v>
                </c:pt>
                <c:pt idx="2500">
                  <c:v>13.781116453747</c:v>
                </c:pt>
                <c:pt idx="2501">
                  <c:v>8.8759881636819795</c:v>
                </c:pt>
                <c:pt idx="2502">
                  <c:v>7.8594415808759601</c:v>
                </c:pt>
                <c:pt idx="2503">
                  <c:v>14.756771984047401</c:v>
                </c:pt>
                <c:pt idx="2504">
                  <c:v>4.9015642837489501</c:v>
                </c:pt>
                <c:pt idx="2505">
                  <c:v>6.8966408294704404</c:v>
                </c:pt>
                <c:pt idx="2506">
                  <c:v>7.8803141442100202</c:v>
                </c:pt>
                <c:pt idx="2507">
                  <c:v>5.9051704850092204</c:v>
                </c:pt>
                <c:pt idx="2508">
                  <c:v>4.9186061723203602</c:v>
                </c:pt>
                <c:pt idx="2509">
                  <c:v>6.8883285811436599</c:v>
                </c:pt>
                <c:pt idx="2510">
                  <c:v>8.8458945884352005</c:v>
                </c:pt>
                <c:pt idx="2511">
                  <c:v>3.9387439711493499</c:v>
                </c:pt>
                <c:pt idx="2512">
                  <c:v>4.9312906442577198</c:v>
                </c:pt>
                <c:pt idx="2513">
                  <c:v>5.9062222800321402</c:v>
                </c:pt>
                <c:pt idx="2514">
                  <c:v>8.8571534423001896</c:v>
                </c:pt>
                <c:pt idx="2515">
                  <c:v>3.9377658968307201</c:v>
                </c:pt>
                <c:pt idx="2516">
                  <c:v>1.9706151134271499</c:v>
                </c:pt>
                <c:pt idx="2517">
                  <c:v>6.89284219198694</c:v>
                </c:pt>
                <c:pt idx="2518">
                  <c:v>4.9109364221520098</c:v>
                </c:pt>
                <c:pt idx="2519">
                  <c:v>9.8446151519044598</c:v>
                </c:pt>
                <c:pt idx="2520">
                  <c:v>6.8921823295143696</c:v>
                </c:pt>
                <c:pt idx="2521">
                  <c:v>5.9118896426697098</c:v>
                </c:pt>
                <c:pt idx="2522">
                  <c:v>6.8792443473574103</c:v>
                </c:pt>
                <c:pt idx="2523">
                  <c:v>5.9035821103533799</c:v>
                </c:pt>
                <c:pt idx="2524">
                  <c:v>6.8910452977997201</c:v>
                </c:pt>
                <c:pt idx="2525">
                  <c:v>3.9416617908545999</c:v>
                </c:pt>
                <c:pt idx="2526">
                  <c:v>7.8782014925329804</c:v>
                </c:pt>
                <c:pt idx="2527">
                  <c:v>3.93666689870475</c:v>
                </c:pt>
                <c:pt idx="2528">
                  <c:v>5.9060739913602296</c:v>
                </c:pt>
                <c:pt idx="2529">
                  <c:v>6.8834633746870102</c:v>
                </c:pt>
                <c:pt idx="2530">
                  <c:v>8.8618338497473506</c:v>
                </c:pt>
                <c:pt idx="2531">
                  <c:v>9.84049602868485</c:v>
                </c:pt>
                <c:pt idx="2532">
                  <c:v>6.8936813763423199</c:v>
                </c:pt>
                <c:pt idx="2533">
                  <c:v>8.8411829026478799</c:v>
                </c:pt>
                <c:pt idx="2534">
                  <c:v>1.96561433957534</c:v>
                </c:pt>
                <c:pt idx="2535">
                  <c:v>6.8894912946445901</c:v>
                </c:pt>
                <c:pt idx="2536">
                  <c:v>2.9506508519694199</c:v>
                </c:pt>
                <c:pt idx="2537">
                  <c:v>8.8726217108445304</c:v>
                </c:pt>
                <c:pt idx="2538">
                  <c:v>3.9414823993633399</c:v>
                </c:pt>
                <c:pt idx="2539">
                  <c:v>7.8669081653596296</c:v>
                </c:pt>
                <c:pt idx="2540">
                  <c:v>5.9135782071972596</c:v>
                </c:pt>
                <c:pt idx="2541">
                  <c:v>5.9062420139171801</c:v>
                </c:pt>
                <c:pt idx="2542">
                  <c:v>7.8734024128464402</c:v>
                </c:pt>
                <c:pt idx="2543">
                  <c:v>4.9265180361175496</c:v>
                </c:pt>
                <c:pt idx="2544">
                  <c:v>9.8497254666470706</c:v>
                </c:pt>
                <c:pt idx="2545">
                  <c:v>8.85708240258659</c:v>
                </c:pt>
                <c:pt idx="2546">
                  <c:v>3.9267754776148101</c:v>
                </c:pt>
                <c:pt idx="2547">
                  <c:v>4.9303667953339696</c:v>
                </c:pt>
                <c:pt idx="2548">
                  <c:v>7.8816965630566802</c:v>
                </c:pt>
                <c:pt idx="2549">
                  <c:v>1.9737546323548301</c:v>
                </c:pt>
                <c:pt idx="2550">
                  <c:v>7.8722171171104298</c:v>
                </c:pt>
                <c:pt idx="2551">
                  <c:v>6.8916814478736104</c:v>
                </c:pt>
                <c:pt idx="2552">
                  <c:v>13.774497868475001</c:v>
                </c:pt>
                <c:pt idx="2553">
                  <c:v>5.9031740723736403</c:v>
                </c:pt>
                <c:pt idx="2554">
                  <c:v>7.8732455803244799</c:v>
                </c:pt>
                <c:pt idx="2555">
                  <c:v>3.94883967248014</c:v>
                </c:pt>
                <c:pt idx="2556">
                  <c:v>3.94730104261071</c:v>
                </c:pt>
                <c:pt idx="2557">
                  <c:v>3.9375432057740398</c:v>
                </c:pt>
                <c:pt idx="2558">
                  <c:v>4.9294325152665097</c:v>
                </c:pt>
                <c:pt idx="2559">
                  <c:v>13.7842210250876</c:v>
                </c:pt>
                <c:pt idx="2560">
                  <c:v>15.757068913390601</c:v>
                </c:pt>
                <c:pt idx="2561">
                  <c:v>18.721679919230901</c:v>
                </c:pt>
                <c:pt idx="2562">
                  <c:v>10.8394346676046</c:v>
                </c:pt>
                <c:pt idx="2563">
                  <c:v>9.8421980521126997</c:v>
                </c:pt>
                <c:pt idx="2564">
                  <c:v>8.8581448745271096</c:v>
                </c:pt>
                <c:pt idx="2565">
                  <c:v>8.8704364354950904</c:v>
                </c:pt>
                <c:pt idx="2566">
                  <c:v>5.91192972275097</c:v>
                </c:pt>
                <c:pt idx="2567">
                  <c:v>5.9058084372334401</c:v>
                </c:pt>
                <c:pt idx="2568">
                  <c:v>5.9031776062391303</c:v>
                </c:pt>
                <c:pt idx="2569">
                  <c:v>9.8487439092553508</c:v>
                </c:pt>
                <c:pt idx="2570">
                  <c:v>2.9498323983470698</c:v>
                </c:pt>
                <c:pt idx="2571">
                  <c:v>5.9133275927818403</c:v>
                </c:pt>
                <c:pt idx="2572">
                  <c:v>7.8720234071768598</c:v>
                </c:pt>
                <c:pt idx="2573">
                  <c:v>10.826028613539201</c:v>
                </c:pt>
                <c:pt idx="2574">
                  <c:v>6.8949028440005797</c:v>
                </c:pt>
                <c:pt idx="2575">
                  <c:v>9.8558901377649093</c:v>
                </c:pt>
                <c:pt idx="2576">
                  <c:v>4.9313508375933601</c:v>
                </c:pt>
                <c:pt idx="2577">
                  <c:v>5.9143798654362998</c:v>
                </c:pt>
                <c:pt idx="2578">
                  <c:v>11.8206218379574</c:v>
                </c:pt>
                <c:pt idx="2579">
                  <c:v>7.8810899089658202</c:v>
                </c:pt>
                <c:pt idx="2580">
                  <c:v>4.9308052991045201</c:v>
                </c:pt>
                <c:pt idx="2581">
                  <c:v>7.8855395239316399</c:v>
                </c:pt>
                <c:pt idx="2582">
                  <c:v>9.8454362321404396</c:v>
                </c:pt>
                <c:pt idx="2583">
                  <c:v>2.9511330398535902</c:v>
                </c:pt>
                <c:pt idx="2584">
                  <c:v>5.89748362111688</c:v>
                </c:pt>
                <c:pt idx="2585">
                  <c:v>7.8770903380671502</c:v>
                </c:pt>
                <c:pt idx="2586">
                  <c:v>9.8500307167838308</c:v>
                </c:pt>
                <c:pt idx="2587">
                  <c:v>4.9210729846017003</c:v>
                </c:pt>
                <c:pt idx="2588">
                  <c:v>8.8608010947941498</c:v>
                </c:pt>
                <c:pt idx="2589">
                  <c:v>8.8691587705305093</c:v>
                </c:pt>
                <c:pt idx="2590">
                  <c:v>13.785394349406999</c:v>
                </c:pt>
                <c:pt idx="2591">
                  <c:v>3.9374048878716099</c:v>
                </c:pt>
                <c:pt idx="2592">
                  <c:v>4.9288176223848703</c:v>
                </c:pt>
                <c:pt idx="2593">
                  <c:v>6.8953944946582499</c:v>
                </c:pt>
                <c:pt idx="2594">
                  <c:v>5.9073490193249398</c:v>
                </c:pt>
                <c:pt idx="2595">
                  <c:v>4.9217320743683999</c:v>
                </c:pt>
                <c:pt idx="2596">
                  <c:v>2.9567714675801402</c:v>
                </c:pt>
                <c:pt idx="2597">
                  <c:v>6.9039463347732397</c:v>
                </c:pt>
                <c:pt idx="2598">
                  <c:v>4.9243447101738296</c:v>
                </c:pt>
                <c:pt idx="2599">
                  <c:v>5.9075291439397004</c:v>
                </c:pt>
                <c:pt idx="2600">
                  <c:v>5.9078503416364798</c:v>
                </c:pt>
                <c:pt idx="2601">
                  <c:v>7.8827180281162903</c:v>
                </c:pt>
                <c:pt idx="2602">
                  <c:v>4.92718561256254</c:v>
                </c:pt>
                <c:pt idx="2603">
                  <c:v>6.8932528598560099</c:v>
                </c:pt>
                <c:pt idx="2604">
                  <c:v>7.8835947181765098</c:v>
                </c:pt>
                <c:pt idx="2605">
                  <c:v>5.9081819170586201</c:v>
                </c:pt>
                <c:pt idx="2606">
                  <c:v>6.8914375443140203</c:v>
                </c:pt>
                <c:pt idx="2607">
                  <c:v>6.8959619384813999</c:v>
                </c:pt>
                <c:pt idx="2608">
                  <c:v>7.8651139224949098</c:v>
                </c:pt>
                <c:pt idx="2609">
                  <c:v>7.8769794026559801</c:v>
                </c:pt>
                <c:pt idx="2610">
                  <c:v>5.9110112319094901</c:v>
                </c:pt>
                <c:pt idx="2611">
                  <c:v>2.9541068689013201</c:v>
                </c:pt>
                <c:pt idx="2612">
                  <c:v>9.8598538473852209</c:v>
                </c:pt>
                <c:pt idx="2613">
                  <c:v>2.95707783084098</c:v>
                </c:pt>
                <c:pt idx="2614">
                  <c:v>1.96673144904543</c:v>
                </c:pt>
                <c:pt idx="2615">
                  <c:v>12.819595261948599</c:v>
                </c:pt>
                <c:pt idx="2616">
                  <c:v>6.8868264332793698</c:v>
                </c:pt>
                <c:pt idx="2617">
                  <c:v>1.96759680052853</c:v>
                </c:pt>
                <c:pt idx="2618">
                  <c:v>11.8126983634948</c:v>
                </c:pt>
                <c:pt idx="2619">
                  <c:v>3.9417108813317401</c:v>
                </c:pt>
                <c:pt idx="2620">
                  <c:v>2.94991162679429</c:v>
                </c:pt>
                <c:pt idx="2621">
                  <c:v>7.8904891275129199</c:v>
                </c:pt>
                <c:pt idx="2622">
                  <c:v>4.9246351484382904</c:v>
                </c:pt>
                <c:pt idx="2623">
                  <c:v>2.95832142446868</c:v>
                </c:pt>
                <c:pt idx="2624">
                  <c:v>5.9141310212949403</c:v>
                </c:pt>
                <c:pt idx="2625">
                  <c:v>10.8298300168588</c:v>
                </c:pt>
                <c:pt idx="2626">
                  <c:v>4.9258062629159101</c:v>
                </c:pt>
                <c:pt idx="2627">
                  <c:v>6.9030174681993604</c:v>
                </c:pt>
                <c:pt idx="2628">
                  <c:v>6.8998605862558398</c:v>
                </c:pt>
                <c:pt idx="2629">
                  <c:v>5.9206051918786899</c:v>
                </c:pt>
                <c:pt idx="2630">
                  <c:v>2.9575221584859999</c:v>
                </c:pt>
                <c:pt idx="2631">
                  <c:v>6.8887778693729098</c:v>
                </c:pt>
                <c:pt idx="2632">
                  <c:v>2.9612278862976602</c:v>
                </c:pt>
                <c:pt idx="2633">
                  <c:v>7.8878485639162097</c:v>
                </c:pt>
                <c:pt idx="2634">
                  <c:v>5.9150710326176696</c:v>
                </c:pt>
                <c:pt idx="2635">
                  <c:v>6.9051531972585698</c:v>
                </c:pt>
                <c:pt idx="2636">
                  <c:v>4.9252370332186199</c:v>
                </c:pt>
                <c:pt idx="2637">
                  <c:v>4.9292417332061902</c:v>
                </c:pt>
                <c:pt idx="2638">
                  <c:v>6.9023864081296802</c:v>
                </c:pt>
                <c:pt idx="2639">
                  <c:v>4.9272171946613001</c:v>
                </c:pt>
                <c:pt idx="2640">
                  <c:v>4.9308277740531601</c:v>
                </c:pt>
                <c:pt idx="2641">
                  <c:v>10.8346040821058</c:v>
                </c:pt>
                <c:pt idx="2642">
                  <c:v>7.8811368360333702</c:v>
                </c:pt>
                <c:pt idx="2643">
                  <c:v>2.9596413816954001</c:v>
                </c:pt>
                <c:pt idx="2644">
                  <c:v>2.9564998805260201</c:v>
                </c:pt>
                <c:pt idx="2645">
                  <c:v>5.9163591336745904</c:v>
                </c:pt>
                <c:pt idx="2646">
                  <c:v>4.9235255028675997</c:v>
                </c:pt>
                <c:pt idx="2647">
                  <c:v>3.9292950310095902</c:v>
                </c:pt>
                <c:pt idx="2648">
                  <c:v>3.9419527638909</c:v>
                </c:pt>
                <c:pt idx="2649">
                  <c:v>4.9320612338512202</c:v>
                </c:pt>
                <c:pt idx="2650">
                  <c:v>13.7867648096321</c:v>
                </c:pt>
                <c:pt idx="2651">
                  <c:v>8.8694967651220598</c:v>
                </c:pt>
                <c:pt idx="2652">
                  <c:v>5.9119718303016899</c:v>
                </c:pt>
                <c:pt idx="2653">
                  <c:v>4.9348556525129297</c:v>
                </c:pt>
                <c:pt idx="2654">
                  <c:v>3.94448449432296</c:v>
                </c:pt>
                <c:pt idx="2655">
                  <c:v>2.9536031632544302</c:v>
                </c:pt>
                <c:pt idx="2656">
                  <c:v>10.841129043536601</c:v>
                </c:pt>
                <c:pt idx="2657">
                  <c:v>3.9382731587101101</c:v>
                </c:pt>
                <c:pt idx="2658">
                  <c:v>4.9299433245011404</c:v>
                </c:pt>
                <c:pt idx="2659">
                  <c:v>6.9079721042641502</c:v>
                </c:pt>
                <c:pt idx="2660">
                  <c:v>1.97249663664542</c:v>
                </c:pt>
                <c:pt idx="2661">
                  <c:v>1.9706841501268899</c:v>
                </c:pt>
                <c:pt idx="2662">
                  <c:v>0.98723334932477103</c:v>
                </c:pt>
                <c:pt idx="2663">
                  <c:v>3.9378506200527399</c:v>
                </c:pt>
                <c:pt idx="2664">
                  <c:v>6.8887972752531503</c:v>
                </c:pt>
                <c:pt idx="2665">
                  <c:v>6.9003416996782097</c:v>
                </c:pt>
                <c:pt idx="2666">
                  <c:v>5.9161459904346696</c:v>
                </c:pt>
                <c:pt idx="2667">
                  <c:v>5.9118840450008801</c:v>
                </c:pt>
                <c:pt idx="2668">
                  <c:v>0.98540775094919797</c:v>
                </c:pt>
                <c:pt idx="2669">
                  <c:v>5.9178599643663201</c:v>
                </c:pt>
                <c:pt idx="2670">
                  <c:v>3.9471043492566502</c:v>
                </c:pt>
                <c:pt idx="2671">
                  <c:v>3.9459988643521799</c:v>
                </c:pt>
                <c:pt idx="2672">
                  <c:v>2.9597656481411998</c:v>
                </c:pt>
                <c:pt idx="2673">
                  <c:v>5.9218318525700804</c:v>
                </c:pt>
                <c:pt idx="2674">
                  <c:v>3.9416596716504002</c:v>
                </c:pt>
                <c:pt idx="2675">
                  <c:v>2.95821402028721</c:v>
                </c:pt>
                <c:pt idx="2676">
                  <c:v>6.9065824097555897</c:v>
                </c:pt>
                <c:pt idx="2677">
                  <c:v>2.9569367073450401</c:v>
                </c:pt>
                <c:pt idx="2678">
                  <c:v>6.9078331819188499</c:v>
                </c:pt>
                <c:pt idx="2679">
                  <c:v>2.9624155199921498</c:v>
                </c:pt>
                <c:pt idx="2680">
                  <c:v>10.8440099987117</c:v>
                </c:pt>
                <c:pt idx="2681">
                  <c:v>0.98793796602196005</c:v>
                </c:pt>
                <c:pt idx="2682">
                  <c:v>0.98736208763142697</c:v>
                </c:pt>
                <c:pt idx="2683">
                  <c:v>5.9080600482035104</c:v>
                </c:pt>
                <c:pt idx="2684">
                  <c:v>8.8738632799481092</c:v>
                </c:pt>
                <c:pt idx="2685">
                  <c:v>0.98558382949024204</c:v>
                </c:pt>
                <c:pt idx="2686">
                  <c:v>5.9163044215391896</c:v>
                </c:pt>
                <c:pt idx="2688">
                  <c:v>4.9347073545153499</c:v>
                </c:pt>
                <c:pt idx="2689">
                  <c:v>1.97192819922189</c:v>
                </c:pt>
                <c:pt idx="2690">
                  <c:v>6.9004945729746403</c:v>
                </c:pt>
                <c:pt idx="2691">
                  <c:v>4.9337267263415097</c:v>
                </c:pt>
                <c:pt idx="2692">
                  <c:v>2.9584230033283601</c:v>
                </c:pt>
                <c:pt idx="2693">
                  <c:v>3.9469724769607901</c:v>
                </c:pt>
                <c:pt idx="2694">
                  <c:v>4.9284635749788404</c:v>
                </c:pt>
                <c:pt idx="2695">
                  <c:v>6.9038707670006101</c:v>
                </c:pt>
                <c:pt idx="2696">
                  <c:v>2.9568776424044798</c:v>
                </c:pt>
                <c:pt idx="2697">
                  <c:v>0.98783970910421304</c:v>
                </c:pt>
                <c:pt idx="2698">
                  <c:v>5.9117033751560202</c:v>
                </c:pt>
                <c:pt idx="2699">
                  <c:v>1.9725267895538099</c:v>
                </c:pt>
                <c:pt idx="2700">
                  <c:v>3.9440959566060401</c:v>
                </c:pt>
                <c:pt idx="2701">
                  <c:v>2.9603779253673501</c:v>
                </c:pt>
                <c:pt idx="2702">
                  <c:v>2.9574952750100101</c:v>
                </c:pt>
                <c:pt idx="2703">
                  <c:v>1.9683676118032201</c:v>
                </c:pt>
                <c:pt idx="2704">
                  <c:v>5.9110167723992602</c:v>
                </c:pt>
                <c:pt idx="2705">
                  <c:v>4.9344066848407602</c:v>
                </c:pt>
                <c:pt idx="2706">
                  <c:v>3.94888149859143</c:v>
                </c:pt>
                <c:pt idx="2707">
                  <c:v>3.9449258777254101</c:v>
                </c:pt>
                <c:pt idx="2708">
                  <c:v>2.9573912341170998</c:v>
                </c:pt>
                <c:pt idx="2709">
                  <c:v>1.9726592242312999</c:v>
                </c:pt>
                <c:pt idx="2710">
                  <c:v>1.9739502850136099</c:v>
                </c:pt>
                <c:pt idx="2711">
                  <c:v>2.9569010173782901</c:v>
                </c:pt>
                <c:pt idx="2712">
                  <c:v>4.9376321783651997</c:v>
                </c:pt>
                <c:pt idx="2713">
                  <c:v>2.96314819247001</c:v>
                </c:pt>
                <c:pt idx="2714">
                  <c:v>1.97092517880581</c:v>
                </c:pt>
                <c:pt idx="2715">
                  <c:v>1.97044363831266</c:v>
                </c:pt>
                <c:pt idx="2716">
                  <c:v>3.9437254179610899</c:v>
                </c:pt>
                <c:pt idx="2717">
                  <c:v>1.9724092210119799</c:v>
                </c:pt>
                <c:pt idx="2718">
                  <c:v>1.9742145327030001</c:v>
                </c:pt>
                <c:pt idx="2719">
                  <c:v>3.9467886777684398</c:v>
                </c:pt>
                <c:pt idx="2720">
                  <c:v>4.9318877078921304</c:v>
                </c:pt>
                <c:pt idx="2721">
                  <c:v>2.9588492120677601</c:v>
                </c:pt>
                <c:pt idx="2722">
                  <c:v>4.9319724053624299</c:v>
                </c:pt>
                <c:pt idx="2723">
                  <c:v>6.9045169850638004</c:v>
                </c:pt>
                <c:pt idx="2724">
                  <c:v>4.9312635947434798</c:v>
                </c:pt>
                <c:pt idx="2725">
                  <c:v>4.9300370340142203</c:v>
                </c:pt>
                <c:pt idx="2726">
                  <c:v>2.9562932664733501</c:v>
                </c:pt>
                <c:pt idx="2727">
                  <c:v>0.98818019028576498</c:v>
                </c:pt>
                <c:pt idx="2728">
                  <c:v>1.9750454325291</c:v>
                </c:pt>
                <c:pt idx="2729">
                  <c:v>1.9728543590451799</c:v>
                </c:pt>
                <c:pt idx="2730">
                  <c:v>1.97018163295858</c:v>
                </c:pt>
                <c:pt idx="2731">
                  <c:v>0.98465100605802103</c:v>
                </c:pt>
                <c:pt idx="2732">
                  <c:v>3.94744696768849</c:v>
                </c:pt>
                <c:pt idx="2733">
                  <c:v>5.9194744591942499</c:v>
                </c:pt>
                <c:pt idx="2734">
                  <c:v>1.9717824491046101</c:v>
                </c:pt>
                <c:pt idx="2735">
                  <c:v>0.98686595597475901</c:v>
                </c:pt>
                <c:pt idx="2736">
                  <c:v>1.9736518377866601</c:v>
                </c:pt>
                <c:pt idx="2737">
                  <c:v>1.9733788435486801</c:v>
                </c:pt>
                <c:pt idx="2738">
                  <c:v>4.9391741297832601</c:v>
                </c:pt>
                <c:pt idx="2739">
                  <c:v>3.9504820340133402</c:v>
                </c:pt>
                <c:pt idx="2740">
                  <c:v>3.9446441022046499</c:v>
                </c:pt>
                <c:pt idx="2741">
                  <c:v>1.97383285249943</c:v>
                </c:pt>
                <c:pt idx="2742">
                  <c:v>2.9606303770645401</c:v>
                </c:pt>
                <c:pt idx="2743">
                  <c:v>1.9738391851385599</c:v>
                </c:pt>
                <c:pt idx="2744">
                  <c:v>0.98788893598574401</c:v>
                </c:pt>
                <c:pt idx="2745">
                  <c:v>1.9763843370510701</c:v>
                </c:pt>
                <c:pt idx="2746">
                  <c:v>4.92712870470735</c:v>
                </c:pt>
                <c:pt idx="2747">
                  <c:v>3.9466350626900701</c:v>
                </c:pt>
                <c:pt idx="2748">
                  <c:v>0.98455763934430496</c:v>
                </c:pt>
                <c:pt idx="2749">
                  <c:v>0.98751488279847199</c:v>
                </c:pt>
                <c:pt idx="2750">
                  <c:v>3.9486719934870602</c:v>
                </c:pt>
                <c:pt idx="2751">
                  <c:v>2.9609248173316001</c:v>
                </c:pt>
                <c:pt idx="2752">
                  <c:v>5.9176840880713701</c:v>
                </c:pt>
                <c:pt idx="2753">
                  <c:v>2.9562367904884299</c:v>
                </c:pt>
                <c:pt idx="2754">
                  <c:v>5.9195436920887197</c:v>
                </c:pt>
                <c:pt idx="2755">
                  <c:v>4.9379054641322897</c:v>
                </c:pt>
                <c:pt idx="2756">
                  <c:v>0.98465100605802103</c:v>
                </c:pt>
                <c:pt idx="2757">
                  <c:v>0.98629522390219104</c:v>
                </c:pt>
                <c:pt idx="2758">
                  <c:v>5.92421503538122</c:v>
                </c:pt>
                <c:pt idx="2759">
                  <c:v>0.98751488279847199</c:v>
                </c:pt>
                <c:pt idx="2760">
                  <c:v>2.9603934115612298</c:v>
                </c:pt>
                <c:pt idx="2761">
                  <c:v>1.9742525412943801</c:v>
                </c:pt>
                <c:pt idx="2762">
                  <c:v>1.97128411162914</c:v>
                </c:pt>
                <c:pt idx="2763">
                  <c:v>4.9365160042019403</c:v>
                </c:pt>
                <c:pt idx="2764">
                  <c:v>3.94809503345307</c:v>
                </c:pt>
                <c:pt idx="2765">
                  <c:v>1.9747400505241799</c:v>
                </c:pt>
                <c:pt idx="2766">
                  <c:v>0.98736208763142697</c:v>
                </c:pt>
                <c:pt idx="2767">
                  <c:v>0.98759059495592205</c:v>
                </c:pt>
                <c:pt idx="2768">
                  <c:v>2.96253902705066</c:v>
                </c:pt>
                <c:pt idx="2769">
                  <c:v>0.98736208763142697</c:v>
                </c:pt>
                <c:pt idx="2771">
                  <c:v>1.97425363705927</c:v>
                </c:pt>
                <c:pt idx="2772">
                  <c:v>1.9742329551345299</c:v>
                </c:pt>
                <c:pt idx="2773">
                  <c:v>1.97179396587175</c:v>
                </c:pt>
                <c:pt idx="2775">
                  <c:v>0.98623960941585698</c:v>
                </c:pt>
                <c:pt idx="2776">
                  <c:v>1.97456582126131</c:v>
                </c:pt>
                <c:pt idx="2779">
                  <c:v>1.97275557905692</c:v>
                </c:pt>
                <c:pt idx="2781">
                  <c:v>1.9750959739430201</c:v>
                </c:pt>
                <c:pt idx="2782">
                  <c:v>0.98783970910421304</c:v>
                </c:pt>
                <c:pt idx="2783">
                  <c:v>1.9748894793454801</c:v>
                </c:pt>
                <c:pt idx="2784">
                  <c:v>0.98771577563994195</c:v>
                </c:pt>
                <c:pt idx="2785">
                  <c:v>1.97557309323106</c:v>
                </c:pt>
                <c:pt idx="2786">
                  <c:v>0.98793796602196005</c:v>
                </c:pt>
                <c:pt idx="2787">
                  <c:v>0.98801114366938303</c:v>
                </c:pt>
                <c:pt idx="2788">
                  <c:v>4.93584274042417</c:v>
                </c:pt>
                <c:pt idx="2789">
                  <c:v>0.98841760733977402</c:v>
                </c:pt>
                <c:pt idx="2790">
                  <c:v>1.97548526521265</c:v>
                </c:pt>
                <c:pt idx="2791">
                  <c:v>2.9634444715837098</c:v>
                </c:pt>
                <c:pt idx="2792">
                  <c:v>2.9643381955382102</c:v>
                </c:pt>
                <c:pt idx="2793">
                  <c:v>0.98759059495592205</c:v>
                </c:pt>
                <c:pt idx="2794">
                  <c:v>1.9743496784944099</c:v>
                </c:pt>
                <c:pt idx="2795">
                  <c:v>1.9752499184705901</c:v>
                </c:pt>
                <c:pt idx="2796">
                  <c:v>2.9620089015720201</c:v>
                </c:pt>
                <c:pt idx="2797">
                  <c:v>0.98632294796813502</c:v>
                </c:pt>
                <c:pt idx="2799">
                  <c:v>1.9730265279591099</c:v>
                </c:pt>
                <c:pt idx="2800">
                  <c:v>1.9739566762151699</c:v>
                </c:pt>
                <c:pt idx="2801">
                  <c:v>1.97534138137143</c:v>
                </c:pt>
                <c:pt idx="2803">
                  <c:v>2.9627980086268</c:v>
                </c:pt>
                <c:pt idx="2804">
                  <c:v>1.9746054271402</c:v>
                </c:pt>
                <c:pt idx="2805">
                  <c:v>1.97572627829584</c:v>
                </c:pt>
                <c:pt idx="2808">
                  <c:v>0.98822805526809898</c:v>
                </c:pt>
                <c:pt idx="2809">
                  <c:v>1.97514541277459</c:v>
                </c:pt>
                <c:pt idx="2810">
                  <c:v>2.9616871897051298</c:v>
                </c:pt>
                <c:pt idx="2811">
                  <c:v>1.97471412590755</c:v>
                </c:pt>
                <c:pt idx="2812">
                  <c:v>1.9759696447764199</c:v>
                </c:pt>
                <c:pt idx="2813">
                  <c:v>1.97407872959222</c:v>
                </c:pt>
                <c:pt idx="2814">
                  <c:v>2.96140860674261</c:v>
                </c:pt>
                <c:pt idx="2815">
                  <c:v>2.9610469559197701</c:v>
                </c:pt>
                <c:pt idx="2817">
                  <c:v>0.98786434719872096</c:v>
                </c:pt>
                <c:pt idx="2819">
                  <c:v>3.9512614983415699</c:v>
                </c:pt>
                <c:pt idx="2820">
                  <c:v>0.98686595597475901</c:v>
                </c:pt>
                <c:pt idx="2821">
                  <c:v>0.98759059495592205</c:v>
                </c:pt>
                <c:pt idx="2822">
                  <c:v>1.9753452316732401</c:v>
                </c:pt>
                <c:pt idx="2823">
                  <c:v>0.98786434719872096</c:v>
                </c:pt>
                <c:pt idx="2824">
                  <c:v>0.98783970910421304</c:v>
                </c:pt>
                <c:pt idx="2825">
                  <c:v>0.98776549801111402</c:v>
                </c:pt>
                <c:pt idx="2826">
                  <c:v>0.98805968494379404</c:v>
                </c:pt>
                <c:pt idx="2827">
                  <c:v>1.97438675828847</c:v>
                </c:pt>
                <c:pt idx="2828">
                  <c:v>1.9756889520864001</c:v>
                </c:pt>
                <c:pt idx="2829">
                  <c:v>0.98788893598574401</c:v>
                </c:pt>
                <c:pt idx="2830">
                  <c:v>2.9629402962442599</c:v>
                </c:pt>
                <c:pt idx="2832">
                  <c:v>1.97688175307331</c:v>
                </c:pt>
                <c:pt idx="2833">
                  <c:v>1.97494734997286</c:v>
                </c:pt>
                <c:pt idx="2835">
                  <c:v>3.9504029437583301</c:v>
                </c:pt>
                <c:pt idx="2836">
                  <c:v>0.98731074681755704</c:v>
                </c:pt>
                <c:pt idx="2837">
                  <c:v>0.98741322336817305</c:v>
                </c:pt>
                <c:pt idx="2839">
                  <c:v>0.98718149230850205</c:v>
                </c:pt>
                <c:pt idx="2841">
                  <c:v>0.98738768108451003</c:v>
                </c:pt>
                <c:pt idx="2843">
                  <c:v>0.98715548589128099</c:v>
                </c:pt>
                <c:pt idx="2845">
                  <c:v>0.98818019028576498</c:v>
                </c:pt>
                <c:pt idx="2846">
                  <c:v>0.98774066172110797</c:v>
                </c:pt>
                <c:pt idx="2848">
                  <c:v>0.98791347556148301</c:v>
                </c:pt>
                <c:pt idx="2849">
                  <c:v>0.98793796602196005</c:v>
                </c:pt>
                <c:pt idx="2853">
                  <c:v>0.98808388271925396</c:v>
                </c:pt>
                <c:pt idx="2855">
                  <c:v>0.98818019028576498</c:v>
                </c:pt>
                <c:pt idx="2859">
                  <c:v>0.98751488279847199</c:v>
                </c:pt>
                <c:pt idx="2860">
                  <c:v>1.97597340464745</c:v>
                </c:pt>
                <c:pt idx="2861">
                  <c:v>0.98844108824930099</c:v>
                </c:pt>
                <c:pt idx="2862">
                  <c:v>0.98839407929092005</c:v>
                </c:pt>
                <c:pt idx="2865">
                  <c:v>0.988275728718223</c:v>
                </c:pt>
                <c:pt idx="2867">
                  <c:v>0.98825191588788297</c:v>
                </c:pt>
                <c:pt idx="2869">
                  <c:v>0.98801114366938303</c:v>
                </c:pt>
                <c:pt idx="2870">
                  <c:v>0.98825191588788297</c:v>
                </c:pt>
                <c:pt idx="2872">
                  <c:v>0.98820414676530599</c:v>
                </c:pt>
                <c:pt idx="2874">
                  <c:v>0.98791347556148301</c:v>
                </c:pt>
                <c:pt idx="2881">
                  <c:v>0.98801114366938303</c:v>
                </c:pt>
                <c:pt idx="2884">
                  <c:v>0.988275728718223</c:v>
                </c:pt>
                <c:pt idx="2897">
                  <c:v>0.98844108824930099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5F49-4F20-A2BA-5BE98A373820}"/>
            </c:ext>
          </c:extLst>
        </c:ser>
        <c:ser>
          <c:idx val="8"/>
          <c:order val="8"/>
          <c:tx>
            <c:v>seventeen</c:v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Sheet2!$J$1:$J$3215</c:f>
              <c:numCache>
                <c:formatCode>General</c:formatCode>
                <c:ptCount val="3215"/>
                <c:pt idx="0">
                  <c:v>17</c:v>
                </c:pt>
                <c:pt idx="1">
                  <c:v>13.733435182614899</c:v>
                </c:pt>
                <c:pt idx="2">
                  <c:v>1.9555616903812101</c:v>
                </c:pt>
                <c:pt idx="3">
                  <c:v>0.98398558654453405</c:v>
                </c:pt>
                <c:pt idx="4">
                  <c:v>1.89266635504527</c:v>
                </c:pt>
                <c:pt idx="5">
                  <c:v>2.741589879947</c:v>
                </c:pt>
                <c:pt idx="6">
                  <c:v>2.9181500826861702</c:v>
                </c:pt>
                <c:pt idx="7">
                  <c:v>5.8667618504499099</c:v>
                </c:pt>
                <c:pt idx="8">
                  <c:v>0.34365816922223802</c:v>
                </c:pt>
                <c:pt idx="9">
                  <c:v>3.0651647261482</c:v>
                </c:pt>
                <c:pt idx="10">
                  <c:v>2.33992660816534</c:v>
                </c:pt>
                <c:pt idx="11">
                  <c:v>1.9229291627945899</c:v>
                </c:pt>
                <c:pt idx="12">
                  <c:v>1.9577439505413301</c:v>
                </c:pt>
                <c:pt idx="13">
                  <c:v>0.98365882344049804</c:v>
                </c:pt>
                <c:pt idx="14">
                  <c:v>2.86794506604343</c:v>
                </c:pt>
                <c:pt idx="15">
                  <c:v>2.9362640940523601</c:v>
                </c:pt>
                <c:pt idx="16">
                  <c:v>3.7106652588126798</c:v>
                </c:pt>
                <c:pt idx="17">
                  <c:v>2.9260800118734802</c:v>
                </c:pt>
                <c:pt idx="18">
                  <c:v>1.7606972756305901</c:v>
                </c:pt>
                <c:pt idx="19">
                  <c:v>0.86974583704589903</c:v>
                </c:pt>
                <c:pt idx="20">
                  <c:v>5.8532548130696096</c:v>
                </c:pt>
                <c:pt idx="21">
                  <c:v>6.37440016574861</c:v>
                </c:pt>
                <c:pt idx="22">
                  <c:v>3.9088042765965998</c:v>
                </c:pt>
                <c:pt idx="23">
                  <c:v>1.5729768485456499</c:v>
                </c:pt>
                <c:pt idx="24">
                  <c:v>3.5478855464354102</c:v>
                </c:pt>
                <c:pt idx="25">
                  <c:v>4.9261145330201002</c:v>
                </c:pt>
                <c:pt idx="26">
                  <c:v>4.8128929301436099</c:v>
                </c:pt>
                <c:pt idx="27">
                  <c:v>0.96460307370006704</c:v>
                </c:pt>
                <c:pt idx="28">
                  <c:v>4.4979391895393999</c:v>
                </c:pt>
                <c:pt idx="29">
                  <c:v>3.9078854071704598</c:v>
                </c:pt>
                <c:pt idx="30">
                  <c:v>1.62609726101851</c:v>
                </c:pt>
                <c:pt idx="31">
                  <c:v>0.185321591853923</c:v>
                </c:pt>
                <c:pt idx="32">
                  <c:v>3.83511985971171</c:v>
                </c:pt>
                <c:pt idx="34">
                  <c:v>2.6486424109220499</c:v>
                </c:pt>
                <c:pt idx="35">
                  <c:v>5.32391203883539</c:v>
                </c:pt>
                <c:pt idx="37">
                  <c:v>1.6731131489098101</c:v>
                </c:pt>
                <c:pt idx="38">
                  <c:v>4.0123801384103999</c:v>
                </c:pt>
                <c:pt idx="39">
                  <c:v>2.1205795672218599</c:v>
                </c:pt>
                <c:pt idx="40">
                  <c:v>2.5026301598356002</c:v>
                </c:pt>
                <c:pt idx="42">
                  <c:v>3.0975162323885899</c:v>
                </c:pt>
                <c:pt idx="43">
                  <c:v>3.9236319772532502</c:v>
                </c:pt>
                <c:pt idx="44">
                  <c:v>1.4405892266700899</c:v>
                </c:pt>
                <c:pt idx="45">
                  <c:v>2.9380198451369299</c:v>
                </c:pt>
                <c:pt idx="46">
                  <c:v>3.0734922597600698</c:v>
                </c:pt>
                <c:pt idx="47">
                  <c:v>1.5070125419670499</c:v>
                </c:pt>
                <c:pt idx="48">
                  <c:v>2.50907289455788</c:v>
                </c:pt>
                <c:pt idx="49">
                  <c:v>0.98474381701059999</c:v>
                </c:pt>
                <c:pt idx="50">
                  <c:v>2.5782338917167</c:v>
                </c:pt>
                <c:pt idx="51">
                  <c:v>4.5225207574265802</c:v>
                </c:pt>
                <c:pt idx="52">
                  <c:v>3.6035676243270398</c:v>
                </c:pt>
                <c:pt idx="53">
                  <c:v>4.6405441871030897</c:v>
                </c:pt>
                <c:pt idx="56">
                  <c:v>3.6556144835645501</c:v>
                </c:pt>
                <c:pt idx="57">
                  <c:v>3.5055721686213599</c:v>
                </c:pt>
                <c:pt idx="59">
                  <c:v>1.9713795865292001</c:v>
                </c:pt>
                <c:pt idx="60">
                  <c:v>2.87486488614738</c:v>
                </c:pt>
                <c:pt idx="61">
                  <c:v>5.4818935116972103</c:v>
                </c:pt>
                <c:pt idx="62">
                  <c:v>1.08489437635151</c:v>
                </c:pt>
                <c:pt idx="63">
                  <c:v>0.90794551346923202</c:v>
                </c:pt>
                <c:pt idx="64">
                  <c:v>0.55814662011977501</c:v>
                </c:pt>
                <c:pt idx="65">
                  <c:v>0.98298550723828004</c:v>
                </c:pt>
                <c:pt idx="66">
                  <c:v>2.1080254205825799</c:v>
                </c:pt>
                <c:pt idx="67">
                  <c:v>2.59608665546601</c:v>
                </c:pt>
                <c:pt idx="68">
                  <c:v>5.1066072907042104</c:v>
                </c:pt>
                <c:pt idx="69">
                  <c:v>1.8972289652079799</c:v>
                </c:pt>
                <c:pt idx="70">
                  <c:v>3.6998301410097998</c:v>
                </c:pt>
                <c:pt idx="71">
                  <c:v>0.983920752263028</c:v>
                </c:pt>
                <c:pt idx="72">
                  <c:v>4.9085847682632204</c:v>
                </c:pt>
                <c:pt idx="73">
                  <c:v>2.4268985541016099</c:v>
                </c:pt>
                <c:pt idx="74">
                  <c:v>3.5528377656660699</c:v>
                </c:pt>
                <c:pt idx="75">
                  <c:v>0.91506332762661102</c:v>
                </c:pt>
                <c:pt idx="76">
                  <c:v>2.6969297752462098</c:v>
                </c:pt>
                <c:pt idx="77">
                  <c:v>1.94633061863948</c:v>
                </c:pt>
                <c:pt idx="78">
                  <c:v>0.98355952212962405</c:v>
                </c:pt>
                <c:pt idx="79">
                  <c:v>2.69232260431302</c:v>
                </c:pt>
                <c:pt idx="80">
                  <c:v>1.8031492780037299</c:v>
                </c:pt>
                <c:pt idx="82">
                  <c:v>1.1114220616064501</c:v>
                </c:pt>
                <c:pt idx="83">
                  <c:v>0.98474381701059999</c:v>
                </c:pt>
                <c:pt idx="84">
                  <c:v>0.98607142734998399</c:v>
                </c:pt>
                <c:pt idx="85">
                  <c:v>1.94640233339063</c:v>
                </c:pt>
                <c:pt idx="86">
                  <c:v>1.61276089404414</c:v>
                </c:pt>
                <c:pt idx="87">
                  <c:v>4.9121788508609701</c:v>
                </c:pt>
                <c:pt idx="88">
                  <c:v>3.8962488644571698</c:v>
                </c:pt>
                <c:pt idx="90">
                  <c:v>2.5562686021696099</c:v>
                </c:pt>
                <c:pt idx="91">
                  <c:v>2.2606393017220601</c:v>
                </c:pt>
                <c:pt idx="92">
                  <c:v>2.6140313987263299</c:v>
                </c:pt>
                <c:pt idx="93">
                  <c:v>1.92045994980486</c:v>
                </c:pt>
                <c:pt idx="94">
                  <c:v>1.7793257002481899</c:v>
                </c:pt>
                <c:pt idx="95">
                  <c:v>2.8300908816863601</c:v>
                </c:pt>
                <c:pt idx="96">
                  <c:v>0.98064253800922296</c:v>
                </c:pt>
                <c:pt idx="97">
                  <c:v>1.97332864019182</c:v>
                </c:pt>
                <c:pt idx="98">
                  <c:v>0.986378230282554</c:v>
                </c:pt>
                <c:pt idx="100">
                  <c:v>0.89248148777857295</c:v>
                </c:pt>
                <c:pt idx="102">
                  <c:v>2.8909703246147598</c:v>
                </c:pt>
                <c:pt idx="103">
                  <c:v>2.2651689252140801</c:v>
                </c:pt>
                <c:pt idx="104">
                  <c:v>1.15120209834246</c:v>
                </c:pt>
                <c:pt idx="105">
                  <c:v>3.2110861018166701</c:v>
                </c:pt>
                <c:pt idx="106">
                  <c:v>0.98443228030756602</c:v>
                </c:pt>
                <c:pt idx="107">
                  <c:v>2.2116357039333101</c:v>
                </c:pt>
                <c:pt idx="108">
                  <c:v>0.84520910239796199</c:v>
                </c:pt>
                <c:pt idx="109">
                  <c:v>4.8987252496133502</c:v>
                </c:pt>
                <c:pt idx="110">
                  <c:v>1.9352688307856201</c:v>
                </c:pt>
                <c:pt idx="111">
                  <c:v>4.8706963780905497</c:v>
                </c:pt>
                <c:pt idx="112">
                  <c:v>2.2522870667496502</c:v>
                </c:pt>
                <c:pt idx="113">
                  <c:v>1.5791609921582199</c:v>
                </c:pt>
                <c:pt idx="114">
                  <c:v>2.5540872994886001</c:v>
                </c:pt>
                <c:pt idx="115">
                  <c:v>1.9489245612620301</c:v>
                </c:pt>
                <c:pt idx="116">
                  <c:v>3.7097331115076599</c:v>
                </c:pt>
                <c:pt idx="117">
                  <c:v>5.3802175275031496</c:v>
                </c:pt>
                <c:pt idx="118">
                  <c:v>1.7561386735051101</c:v>
                </c:pt>
                <c:pt idx="119">
                  <c:v>5.4733380287728401</c:v>
                </c:pt>
                <c:pt idx="120">
                  <c:v>0.982462698921866</c:v>
                </c:pt>
                <c:pt idx="121">
                  <c:v>2.6888755754370099</c:v>
                </c:pt>
                <c:pt idx="122">
                  <c:v>3.9204137662743701</c:v>
                </c:pt>
                <c:pt idx="123">
                  <c:v>2.2759047229924598</c:v>
                </c:pt>
                <c:pt idx="124">
                  <c:v>1.4198088939006099</c:v>
                </c:pt>
                <c:pt idx="125">
                  <c:v>0.98181447377396502</c:v>
                </c:pt>
                <c:pt idx="126">
                  <c:v>2.9600956525122699</c:v>
                </c:pt>
                <c:pt idx="127">
                  <c:v>2.4591438947479598</c:v>
                </c:pt>
                <c:pt idx="128">
                  <c:v>0.16658215261245701</c:v>
                </c:pt>
                <c:pt idx="129">
                  <c:v>0.94528258814326604</c:v>
                </c:pt>
                <c:pt idx="130">
                  <c:v>2.9525730918388899</c:v>
                </c:pt>
                <c:pt idx="131">
                  <c:v>1.59903552946139</c:v>
                </c:pt>
                <c:pt idx="132">
                  <c:v>3.0574595179876001</c:v>
                </c:pt>
                <c:pt idx="133">
                  <c:v>2.41569475502016</c:v>
                </c:pt>
                <c:pt idx="134">
                  <c:v>1.6108748937362101</c:v>
                </c:pt>
                <c:pt idx="135">
                  <c:v>4.7741591052652401</c:v>
                </c:pt>
                <c:pt idx="137">
                  <c:v>4.4689300928813296</c:v>
                </c:pt>
                <c:pt idx="142">
                  <c:v>0.97960279401241701</c:v>
                </c:pt>
                <c:pt idx="143">
                  <c:v>2.8677077964973399</c:v>
                </c:pt>
                <c:pt idx="144">
                  <c:v>1.9421021197142301</c:v>
                </c:pt>
                <c:pt idx="145">
                  <c:v>1.97032208806815</c:v>
                </c:pt>
                <c:pt idx="146">
                  <c:v>1.86050531227019</c:v>
                </c:pt>
                <c:pt idx="147">
                  <c:v>0.78845389843442004</c:v>
                </c:pt>
                <c:pt idx="148">
                  <c:v>4.8857421249799504</c:v>
                </c:pt>
                <c:pt idx="149">
                  <c:v>3.9333963066784299</c:v>
                </c:pt>
                <c:pt idx="150">
                  <c:v>1.9084794452298901</c:v>
                </c:pt>
                <c:pt idx="151">
                  <c:v>0.97614475774249998</c:v>
                </c:pt>
                <c:pt idx="152">
                  <c:v>0.863578165230656</c:v>
                </c:pt>
                <c:pt idx="153">
                  <c:v>5.6896123596069001</c:v>
                </c:pt>
                <c:pt idx="154">
                  <c:v>2.1709588631411698</c:v>
                </c:pt>
                <c:pt idx="155">
                  <c:v>1.9658998135503301</c:v>
                </c:pt>
                <c:pt idx="156">
                  <c:v>1.9156158296828001</c:v>
                </c:pt>
                <c:pt idx="157">
                  <c:v>2.1401823114950602</c:v>
                </c:pt>
                <c:pt idx="158">
                  <c:v>0.86787377065027804</c:v>
                </c:pt>
                <c:pt idx="159">
                  <c:v>2.7674462631188699</c:v>
                </c:pt>
                <c:pt idx="161">
                  <c:v>1.9629018004387</c:v>
                </c:pt>
                <c:pt idx="162">
                  <c:v>0.61337907846252604</c:v>
                </c:pt>
                <c:pt idx="163">
                  <c:v>0.78117309702554005</c:v>
                </c:pt>
                <c:pt idx="164">
                  <c:v>0.96375216168458799</c:v>
                </c:pt>
                <c:pt idx="165">
                  <c:v>0.930254834462795</c:v>
                </c:pt>
                <c:pt idx="166">
                  <c:v>0.96800941473797197</c:v>
                </c:pt>
                <c:pt idx="167">
                  <c:v>0.72973789684127799</c:v>
                </c:pt>
                <c:pt idx="168">
                  <c:v>0.93131299026526204</c:v>
                </c:pt>
                <c:pt idx="170">
                  <c:v>4.4506607834459704</c:v>
                </c:pt>
                <c:pt idx="171">
                  <c:v>1.74557282448994</c:v>
                </c:pt>
                <c:pt idx="172">
                  <c:v>5.42390641086934</c:v>
                </c:pt>
                <c:pt idx="173">
                  <c:v>4.8458269291388696</c:v>
                </c:pt>
                <c:pt idx="174">
                  <c:v>1.89418935742241</c:v>
                </c:pt>
                <c:pt idx="175">
                  <c:v>1.8319755902987001</c:v>
                </c:pt>
                <c:pt idx="176">
                  <c:v>2.9304778874961901</c:v>
                </c:pt>
                <c:pt idx="177">
                  <c:v>4.3238715064813897</c:v>
                </c:pt>
                <c:pt idx="178">
                  <c:v>0.987259200125847</c:v>
                </c:pt>
                <c:pt idx="179">
                  <c:v>0.87273981425907199</c:v>
                </c:pt>
                <c:pt idx="180">
                  <c:v>1.4272565843915701</c:v>
                </c:pt>
                <c:pt idx="181">
                  <c:v>1.5136182163104499</c:v>
                </c:pt>
                <c:pt idx="182">
                  <c:v>1.72510890510682</c:v>
                </c:pt>
                <c:pt idx="183">
                  <c:v>1.7293541169579101</c:v>
                </c:pt>
                <c:pt idx="184">
                  <c:v>2.75517235866434</c:v>
                </c:pt>
                <c:pt idx="185">
                  <c:v>0.97010188895374705</c:v>
                </c:pt>
                <c:pt idx="186">
                  <c:v>3.2956318712733599</c:v>
                </c:pt>
                <c:pt idx="187">
                  <c:v>0.235251105512951</c:v>
                </c:pt>
                <c:pt idx="189">
                  <c:v>1.9344601099451999</c:v>
                </c:pt>
                <c:pt idx="190">
                  <c:v>2.1842108139521401</c:v>
                </c:pt>
                <c:pt idx="191">
                  <c:v>3.7941832339872898</c:v>
                </c:pt>
                <c:pt idx="192">
                  <c:v>2.5813830507479398</c:v>
                </c:pt>
                <c:pt idx="193">
                  <c:v>0.982708611137459</c:v>
                </c:pt>
                <c:pt idx="194">
                  <c:v>1.4457974423356601</c:v>
                </c:pt>
                <c:pt idx="195">
                  <c:v>3.9770587520072298</c:v>
                </c:pt>
                <c:pt idx="196">
                  <c:v>0.98405016364090403</c:v>
                </c:pt>
                <c:pt idx="197">
                  <c:v>3.5062368892065501</c:v>
                </c:pt>
                <c:pt idx="198">
                  <c:v>2.1698638932337002</c:v>
                </c:pt>
                <c:pt idx="199">
                  <c:v>3.5864303584288</c:v>
                </c:pt>
                <c:pt idx="200">
                  <c:v>3.63331280535317</c:v>
                </c:pt>
                <c:pt idx="201">
                  <c:v>1.96026830926361</c:v>
                </c:pt>
                <c:pt idx="202">
                  <c:v>2.8360784648480002</c:v>
                </c:pt>
                <c:pt idx="203">
                  <c:v>0.98224918559770402</c:v>
                </c:pt>
                <c:pt idx="204">
                  <c:v>0.86881263893377403</c:v>
                </c:pt>
                <c:pt idx="207">
                  <c:v>8.0831056342751193</c:v>
                </c:pt>
                <c:pt idx="208">
                  <c:v>0.65664332290018801</c:v>
                </c:pt>
                <c:pt idx="209">
                  <c:v>0.78982044014514896</c:v>
                </c:pt>
                <c:pt idx="210">
                  <c:v>0.98443228030756602</c:v>
                </c:pt>
                <c:pt idx="212">
                  <c:v>3.9334920606638701</c:v>
                </c:pt>
                <c:pt idx="213">
                  <c:v>3.19610499979165</c:v>
                </c:pt>
                <c:pt idx="214">
                  <c:v>1.97139440887657</c:v>
                </c:pt>
                <c:pt idx="215">
                  <c:v>4.6355607065156601</c:v>
                </c:pt>
                <c:pt idx="216">
                  <c:v>1.91178604871778</c:v>
                </c:pt>
                <c:pt idx="217">
                  <c:v>2.7113647336197699</c:v>
                </c:pt>
                <c:pt idx="218">
                  <c:v>1.9487285105066099</c:v>
                </c:pt>
                <c:pt idx="219">
                  <c:v>4.5027495647005704</c:v>
                </c:pt>
                <c:pt idx="221">
                  <c:v>1.97101766576841</c:v>
                </c:pt>
                <c:pt idx="222">
                  <c:v>4.1671809046542601</c:v>
                </c:pt>
                <c:pt idx="223">
                  <c:v>0.97807239603909102</c:v>
                </c:pt>
                <c:pt idx="224">
                  <c:v>1.9683446421239601</c:v>
                </c:pt>
                <c:pt idx="225">
                  <c:v>0.792871432284734</c:v>
                </c:pt>
                <c:pt idx="226">
                  <c:v>5.8298723111866</c:v>
                </c:pt>
                <c:pt idx="227">
                  <c:v>0.967237607052429</c:v>
                </c:pt>
                <c:pt idx="228">
                  <c:v>2.5004160917668701</c:v>
                </c:pt>
                <c:pt idx="229">
                  <c:v>0.98372469639395599</c:v>
                </c:pt>
                <c:pt idx="230">
                  <c:v>0.88036115088008604</c:v>
                </c:pt>
                <c:pt idx="231">
                  <c:v>2.9403301234438</c:v>
                </c:pt>
                <c:pt idx="232">
                  <c:v>2.83546529966151</c:v>
                </c:pt>
                <c:pt idx="233">
                  <c:v>2.93585351858929</c:v>
                </c:pt>
                <c:pt idx="234">
                  <c:v>0.95611489157496699</c:v>
                </c:pt>
                <c:pt idx="235">
                  <c:v>3.14208079857067</c:v>
                </c:pt>
                <c:pt idx="238">
                  <c:v>2.8572090546875901</c:v>
                </c:pt>
                <c:pt idx="239">
                  <c:v>0.91804652478845905</c:v>
                </c:pt>
                <c:pt idx="241">
                  <c:v>1.1696039551309201</c:v>
                </c:pt>
                <c:pt idx="243">
                  <c:v>3.8855708514799798</c:v>
                </c:pt>
                <c:pt idx="244">
                  <c:v>1.92102224889184</c:v>
                </c:pt>
                <c:pt idx="245">
                  <c:v>0.98458882353185195</c:v>
                </c:pt>
                <c:pt idx="246">
                  <c:v>4.55314015100008</c:v>
                </c:pt>
                <c:pt idx="247">
                  <c:v>1.94090739628235</c:v>
                </c:pt>
                <c:pt idx="248">
                  <c:v>1.6443283562858499</c:v>
                </c:pt>
                <c:pt idx="249">
                  <c:v>0.74988548636251395</c:v>
                </c:pt>
                <c:pt idx="250">
                  <c:v>1.5723349346053801</c:v>
                </c:pt>
                <c:pt idx="251">
                  <c:v>0.341784544574397</c:v>
                </c:pt>
                <c:pt idx="252">
                  <c:v>0.96006899938671897</c:v>
                </c:pt>
                <c:pt idx="253">
                  <c:v>2.9448017996828799</c:v>
                </c:pt>
                <c:pt idx="254">
                  <c:v>3.5781528853618698</c:v>
                </c:pt>
                <c:pt idx="255">
                  <c:v>1.97228337016976</c:v>
                </c:pt>
                <c:pt idx="256">
                  <c:v>1.6278108207252</c:v>
                </c:pt>
                <c:pt idx="257">
                  <c:v>0.96631441889800795</c:v>
                </c:pt>
                <c:pt idx="258">
                  <c:v>3.8026905379507601</c:v>
                </c:pt>
                <c:pt idx="259">
                  <c:v>2.7390790221664898</c:v>
                </c:pt>
                <c:pt idx="260">
                  <c:v>2.5382486144068301</c:v>
                </c:pt>
                <c:pt idx="261">
                  <c:v>1.96951478845487</c:v>
                </c:pt>
                <c:pt idx="262">
                  <c:v>1.95016608839757</c:v>
                </c:pt>
                <c:pt idx="263">
                  <c:v>5.8863979692982404</c:v>
                </c:pt>
                <c:pt idx="264">
                  <c:v>1.96793238064131</c:v>
                </c:pt>
                <c:pt idx="266">
                  <c:v>2.8689466018137799</c:v>
                </c:pt>
                <c:pt idx="267">
                  <c:v>1.8416763848926001</c:v>
                </c:pt>
                <c:pt idx="268">
                  <c:v>1.9550608892077499</c:v>
                </c:pt>
                <c:pt idx="269">
                  <c:v>3.7484186417655501</c:v>
                </c:pt>
                <c:pt idx="270">
                  <c:v>0.21175164256589801</c:v>
                </c:pt>
                <c:pt idx="271">
                  <c:v>1.5877606390958801</c:v>
                </c:pt>
                <c:pt idx="273">
                  <c:v>3.6985848010817501</c:v>
                </c:pt>
                <c:pt idx="274">
                  <c:v>1.8518077035503999</c:v>
                </c:pt>
                <c:pt idx="275">
                  <c:v>1.42906357915183</c:v>
                </c:pt>
                <c:pt idx="277">
                  <c:v>2.9857455676551101</c:v>
                </c:pt>
                <c:pt idx="278">
                  <c:v>1.96767283924003</c:v>
                </c:pt>
                <c:pt idx="279">
                  <c:v>2.0248282685971701</c:v>
                </c:pt>
                <c:pt idx="281">
                  <c:v>1.22912859744289</c:v>
                </c:pt>
                <c:pt idx="282">
                  <c:v>3.6418280885751999</c:v>
                </c:pt>
                <c:pt idx="283">
                  <c:v>1.95446912742151</c:v>
                </c:pt>
                <c:pt idx="284">
                  <c:v>1.59557623244397</c:v>
                </c:pt>
                <c:pt idx="285">
                  <c:v>0.97189368458546799</c:v>
                </c:pt>
                <c:pt idx="286">
                  <c:v>2.1425845630240499</c:v>
                </c:pt>
                <c:pt idx="287">
                  <c:v>3.5618849774177899</c:v>
                </c:pt>
                <c:pt idx="288">
                  <c:v>4.9018581776791903</c:v>
                </c:pt>
                <c:pt idx="289">
                  <c:v>0.96717248365621999</c:v>
                </c:pt>
                <c:pt idx="290">
                  <c:v>3.9163754376334499</c:v>
                </c:pt>
                <c:pt idx="291">
                  <c:v>1.96383940523567</c:v>
                </c:pt>
                <c:pt idx="292">
                  <c:v>2.4299869367591098</c:v>
                </c:pt>
                <c:pt idx="293">
                  <c:v>1.9263413083960199</c:v>
                </c:pt>
                <c:pt idx="294">
                  <c:v>0.91263894228817</c:v>
                </c:pt>
                <c:pt idx="295">
                  <c:v>0.97138450872411697</c:v>
                </c:pt>
                <c:pt idx="296">
                  <c:v>0.89955660920007396</c:v>
                </c:pt>
                <c:pt idx="297">
                  <c:v>0.95299896936708295</c:v>
                </c:pt>
                <c:pt idx="298">
                  <c:v>2.8801758849748502</c:v>
                </c:pt>
                <c:pt idx="299">
                  <c:v>1.47340937634618</c:v>
                </c:pt>
                <c:pt idx="300">
                  <c:v>0.98656998851470501</c:v>
                </c:pt>
                <c:pt idx="301">
                  <c:v>1.58479361475327</c:v>
                </c:pt>
                <c:pt idx="303">
                  <c:v>0.79455223532775499</c:v>
                </c:pt>
                <c:pt idx="304">
                  <c:v>0.54799711007877205</c:v>
                </c:pt>
                <c:pt idx="305">
                  <c:v>4.1597574439571003</c:v>
                </c:pt>
                <c:pt idx="306">
                  <c:v>3.1703444148712898</c:v>
                </c:pt>
                <c:pt idx="307">
                  <c:v>2.9293161456769901</c:v>
                </c:pt>
                <c:pt idx="308">
                  <c:v>2.2094420248294502</c:v>
                </c:pt>
                <c:pt idx="309">
                  <c:v>2.5302726832612499</c:v>
                </c:pt>
                <c:pt idx="310">
                  <c:v>0.45383430037807598</c:v>
                </c:pt>
                <c:pt idx="311">
                  <c:v>2.91421862849145</c:v>
                </c:pt>
                <c:pt idx="312">
                  <c:v>0.78257370134029802</c:v>
                </c:pt>
                <c:pt idx="313">
                  <c:v>2.82792294153532</c:v>
                </c:pt>
                <c:pt idx="314">
                  <c:v>0.98129409304437099</c:v>
                </c:pt>
                <c:pt idx="315">
                  <c:v>0.77407288696149701</c:v>
                </c:pt>
                <c:pt idx="316">
                  <c:v>0.982708611137459</c:v>
                </c:pt>
                <c:pt idx="317">
                  <c:v>1.79558164897673</c:v>
                </c:pt>
                <c:pt idx="318">
                  <c:v>1.4451486700641001</c:v>
                </c:pt>
                <c:pt idx="319">
                  <c:v>1.4879094124627401</c:v>
                </c:pt>
                <c:pt idx="320">
                  <c:v>2.92497968558507</c:v>
                </c:pt>
                <c:pt idx="321">
                  <c:v>1.9530306279941201</c:v>
                </c:pt>
                <c:pt idx="322">
                  <c:v>1.2107531893185399</c:v>
                </c:pt>
                <c:pt idx="323">
                  <c:v>2.9283471973678301</c:v>
                </c:pt>
                <c:pt idx="324">
                  <c:v>2.48867996433489</c:v>
                </c:pt>
                <c:pt idx="325">
                  <c:v>0.98561297167866802</c:v>
                </c:pt>
                <c:pt idx="326">
                  <c:v>1.9601303873137299</c:v>
                </c:pt>
                <c:pt idx="327">
                  <c:v>1.9714060396382</c:v>
                </c:pt>
                <c:pt idx="328">
                  <c:v>2.9636822441541999</c:v>
                </c:pt>
                <c:pt idx="329">
                  <c:v>0.98436922573643504</c:v>
                </c:pt>
                <c:pt idx="330">
                  <c:v>2.73722244028838</c:v>
                </c:pt>
                <c:pt idx="331">
                  <c:v>1.34055718644209</c:v>
                </c:pt>
                <c:pt idx="332">
                  <c:v>0.86550166279375895</c:v>
                </c:pt>
                <c:pt idx="333">
                  <c:v>1.2629141490417399</c:v>
                </c:pt>
                <c:pt idx="335">
                  <c:v>1.9712823875814001</c:v>
                </c:pt>
                <c:pt idx="336">
                  <c:v>2.9442043644189599</c:v>
                </c:pt>
                <c:pt idx="337">
                  <c:v>1.9745245815496</c:v>
                </c:pt>
                <c:pt idx="338">
                  <c:v>2.78545520179815</c:v>
                </c:pt>
                <c:pt idx="339">
                  <c:v>1.73517467625531</c:v>
                </c:pt>
                <c:pt idx="341">
                  <c:v>3.0912571145677501</c:v>
                </c:pt>
                <c:pt idx="344">
                  <c:v>4.5857653783716099</c:v>
                </c:pt>
                <c:pt idx="345">
                  <c:v>1.38561237709545</c:v>
                </c:pt>
                <c:pt idx="347">
                  <c:v>0.97446407226931997</c:v>
                </c:pt>
                <c:pt idx="348">
                  <c:v>4.8110465833236704</c:v>
                </c:pt>
                <c:pt idx="349">
                  <c:v>3.2427490664557901</c:v>
                </c:pt>
                <c:pt idx="350">
                  <c:v>0.78708086696632396</c:v>
                </c:pt>
                <c:pt idx="351">
                  <c:v>0.97255891751469603</c:v>
                </c:pt>
                <c:pt idx="352">
                  <c:v>2.5812062502787598</c:v>
                </c:pt>
                <c:pt idx="353">
                  <c:v>1.90072706849488</c:v>
                </c:pt>
                <c:pt idx="354">
                  <c:v>1.9760916249920999</c:v>
                </c:pt>
                <c:pt idx="355">
                  <c:v>0.97807239603909102</c:v>
                </c:pt>
                <c:pt idx="356">
                  <c:v>2.72350089535388</c:v>
                </c:pt>
                <c:pt idx="357">
                  <c:v>4.6012036754713597</c:v>
                </c:pt>
                <c:pt idx="358">
                  <c:v>4.6441506631561698</c:v>
                </c:pt>
                <c:pt idx="359">
                  <c:v>3.4182357932284999</c:v>
                </c:pt>
                <c:pt idx="360">
                  <c:v>4.23289575568631</c:v>
                </c:pt>
                <c:pt idx="361">
                  <c:v>3.2467190558585601</c:v>
                </c:pt>
                <c:pt idx="362">
                  <c:v>3.6516544590028199</c:v>
                </c:pt>
                <c:pt idx="363">
                  <c:v>2.8329242507986399</c:v>
                </c:pt>
                <c:pt idx="364">
                  <c:v>2.9254082422861698</c:v>
                </c:pt>
                <c:pt idx="365">
                  <c:v>5.7908872686246298</c:v>
                </c:pt>
                <c:pt idx="366">
                  <c:v>5.3881031051570902</c:v>
                </c:pt>
                <c:pt idx="367">
                  <c:v>11.2089520865306</c:v>
                </c:pt>
                <c:pt idx="368">
                  <c:v>3.4740724171220498</c:v>
                </c:pt>
                <c:pt idx="369">
                  <c:v>2.3837127253497399</c:v>
                </c:pt>
                <c:pt idx="370">
                  <c:v>4.8783194048701404</c:v>
                </c:pt>
                <c:pt idx="371">
                  <c:v>5.1871682525325502</c:v>
                </c:pt>
                <c:pt idx="372">
                  <c:v>2.3929289514063501</c:v>
                </c:pt>
                <c:pt idx="373">
                  <c:v>2.7758395301483798</c:v>
                </c:pt>
                <c:pt idx="374">
                  <c:v>4.4937448331501804</c:v>
                </c:pt>
                <c:pt idx="375">
                  <c:v>6.81220388945043</c:v>
                </c:pt>
                <c:pt idx="376">
                  <c:v>5.4036793302104904</c:v>
                </c:pt>
                <c:pt idx="377">
                  <c:v>2.68512130052201</c:v>
                </c:pt>
                <c:pt idx="378">
                  <c:v>0.26767848489821799</c:v>
                </c:pt>
                <c:pt idx="379">
                  <c:v>1.6904201291742</c:v>
                </c:pt>
                <c:pt idx="380">
                  <c:v>11.201243445548499</c:v>
                </c:pt>
                <c:pt idx="381">
                  <c:v>6.3390363548016904</c:v>
                </c:pt>
                <c:pt idx="382">
                  <c:v>1.2561598698138201</c:v>
                </c:pt>
                <c:pt idx="383">
                  <c:v>0.98480538380506999</c:v>
                </c:pt>
                <c:pt idx="384">
                  <c:v>5.4675248381954997</c:v>
                </c:pt>
                <c:pt idx="385">
                  <c:v>3.65015950613147</c:v>
                </c:pt>
                <c:pt idx="386">
                  <c:v>0.97410399880160903</c:v>
                </c:pt>
                <c:pt idx="387">
                  <c:v>3.4184761106597299</c:v>
                </c:pt>
                <c:pt idx="388">
                  <c:v>6.0383476310518702</c:v>
                </c:pt>
                <c:pt idx="389">
                  <c:v>3.63558590913757</c:v>
                </c:pt>
                <c:pt idx="390">
                  <c:v>1.6215380249509399</c:v>
                </c:pt>
                <c:pt idx="391">
                  <c:v>5.2894026493399</c:v>
                </c:pt>
                <c:pt idx="392">
                  <c:v>5.4304368439529602</c:v>
                </c:pt>
                <c:pt idx="393">
                  <c:v>6.5738581523372401</c:v>
                </c:pt>
                <c:pt idx="394">
                  <c:v>7.8575687757576302</c:v>
                </c:pt>
                <c:pt idx="395">
                  <c:v>5.3728922352060504</c:v>
                </c:pt>
                <c:pt idx="396">
                  <c:v>2.6469455253988801</c:v>
                </c:pt>
                <c:pt idx="397">
                  <c:v>0.85128691272211299</c:v>
                </c:pt>
                <c:pt idx="398">
                  <c:v>5.9626564839264304</c:v>
                </c:pt>
                <c:pt idx="399">
                  <c:v>1.7320202927994699</c:v>
                </c:pt>
                <c:pt idx="400">
                  <c:v>2.4354470215614299</c:v>
                </c:pt>
                <c:pt idx="401">
                  <c:v>2.61282326430165</c:v>
                </c:pt>
                <c:pt idx="402">
                  <c:v>1.9512317252637801</c:v>
                </c:pt>
                <c:pt idx="403">
                  <c:v>4.8946586611688998</c:v>
                </c:pt>
                <c:pt idx="404">
                  <c:v>4.3552035892222998</c:v>
                </c:pt>
                <c:pt idx="405">
                  <c:v>1.9592841344690799</c:v>
                </c:pt>
                <c:pt idx="406">
                  <c:v>6.1807994748384303</c:v>
                </c:pt>
                <c:pt idx="407">
                  <c:v>3.7282425385885398</c:v>
                </c:pt>
                <c:pt idx="408">
                  <c:v>3.7872753496502898</c:v>
                </c:pt>
                <c:pt idx="409">
                  <c:v>2.61493874348441</c:v>
                </c:pt>
                <c:pt idx="410">
                  <c:v>4.6815934792312897</c:v>
                </c:pt>
                <c:pt idx="411">
                  <c:v>3.48841846348056</c:v>
                </c:pt>
                <c:pt idx="412">
                  <c:v>1.8918689612209101</c:v>
                </c:pt>
                <c:pt idx="413">
                  <c:v>3.4968115080020801</c:v>
                </c:pt>
                <c:pt idx="414">
                  <c:v>4.5820370116166096</c:v>
                </c:pt>
                <c:pt idx="415">
                  <c:v>4.3403212445886101</c:v>
                </c:pt>
                <c:pt idx="416">
                  <c:v>0.98699835026760896</c:v>
                </c:pt>
                <c:pt idx="417">
                  <c:v>3.8264765908723501</c:v>
                </c:pt>
                <c:pt idx="418">
                  <c:v>1.8938101203762401</c:v>
                </c:pt>
                <c:pt idx="419">
                  <c:v>6.2664854173995703</c:v>
                </c:pt>
                <c:pt idx="420">
                  <c:v>8.1162156733445201</c:v>
                </c:pt>
                <c:pt idx="421">
                  <c:v>4.2124898012576404</c:v>
                </c:pt>
                <c:pt idx="422">
                  <c:v>0.98411448453823003</c:v>
                </c:pt>
                <c:pt idx="423">
                  <c:v>0.97652425331467696</c:v>
                </c:pt>
                <c:pt idx="424">
                  <c:v>5.7788410332372599</c:v>
                </c:pt>
                <c:pt idx="425">
                  <c:v>2.9397376132753199</c:v>
                </c:pt>
                <c:pt idx="426">
                  <c:v>2.0281946759288099</c:v>
                </c:pt>
                <c:pt idx="427">
                  <c:v>2.9217808803725598</c:v>
                </c:pt>
                <c:pt idx="428">
                  <c:v>3.35184680478948</c:v>
                </c:pt>
                <c:pt idx="429">
                  <c:v>0.97859460930555997</c:v>
                </c:pt>
                <c:pt idx="430">
                  <c:v>6.4349404975318798</c:v>
                </c:pt>
                <c:pt idx="431">
                  <c:v>3.3995985658224801</c:v>
                </c:pt>
                <c:pt idx="432">
                  <c:v>2.5141185700989501</c:v>
                </c:pt>
                <c:pt idx="433">
                  <c:v>2.3963722014542701</c:v>
                </c:pt>
                <c:pt idx="434">
                  <c:v>4.8512130412494097</c:v>
                </c:pt>
                <c:pt idx="435">
                  <c:v>3.7470597683514599</c:v>
                </c:pt>
                <c:pt idx="436">
                  <c:v>3.7332864382460702</c:v>
                </c:pt>
                <c:pt idx="437">
                  <c:v>0.83725836118819696</c:v>
                </c:pt>
                <c:pt idx="438">
                  <c:v>4.1064335294302898</c:v>
                </c:pt>
                <c:pt idx="439">
                  <c:v>3.9793784512684298</c:v>
                </c:pt>
                <c:pt idx="440">
                  <c:v>1.5347178941464299</c:v>
                </c:pt>
                <c:pt idx="441">
                  <c:v>2.6374235911341599</c:v>
                </c:pt>
                <c:pt idx="442">
                  <c:v>2.73282689876886</c:v>
                </c:pt>
                <c:pt idx="443">
                  <c:v>2.2390932725886299</c:v>
                </c:pt>
                <c:pt idx="444">
                  <c:v>1.9078072563406601</c:v>
                </c:pt>
                <c:pt idx="445">
                  <c:v>2.98246497210901</c:v>
                </c:pt>
                <c:pt idx="447">
                  <c:v>4.7277673613348599</c:v>
                </c:pt>
                <c:pt idx="448">
                  <c:v>1.66018205900028</c:v>
                </c:pt>
                <c:pt idx="449">
                  <c:v>1.96243998164469</c:v>
                </c:pt>
                <c:pt idx="450">
                  <c:v>3.6669897627432899</c:v>
                </c:pt>
                <c:pt idx="451">
                  <c:v>2.86384445516246</c:v>
                </c:pt>
                <c:pt idx="452">
                  <c:v>1.9596747412792701</c:v>
                </c:pt>
                <c:pt idx="453">
                  <c:v>3.0480626717289101</c:v>
                </c:pt>
                <c:pt idx="454">
                  <c:v>4.8372778215815</c:v>
                </c:pt>
                <c:pt idx="455">
                  <c:v>4.5296481578718302</c:v>
                </c:pt>
                <c:pt idx="456">
                  <c:v>0.90533897829971099</c:v>
                </c:pt>
                <c:pt idx="457">
                  <c:v>5.8671624708611398</c:v>
                </c:pt>
                <c:pt idx="458">
                  <c:v>0.34363447031058802</c:v>
                </c:pt>
                <c:pt idx="459">
                  <c:v>6.44109025799919</c:v>
                </c:pt>
                <c:pt idx="460">
                  <c:v>0.62691985770052205</c:v>
                </c:pt>
                <c:pt idx="461">
                  <c:v>4.6218722146628899</c:v>
                </c:pt>
                <c:pt idx="462">
                  <c:v>4.3383559996783996</c:v>
                </c:pt>
                <c:pt idx="463">
                  <c:v>0.961156469405267</c:v>
                </c:pt>
                <c:pt idx="464">
                  <c:v>3.6372418559733402</c:v>
                </c:pt>
                <c:pt idx="465">
                  <c:v>3.4452080600106898</c:v>
                </c:pt>
                <c:pt idx="466">
                  <c:v>2.9341576511537499</c:v>
                </c:pt>
                <c:pt idx="467">
                  <c:v>4.79488012291639</c:v>
                </c:pt>
                <c:pt idx="468">
                  <c:v>1.7081608016685099</c:v>
                </c:pt>
                <c:pt idx="469">
                  <c:v>2.3439647876544298</c:v>
                </c:pt>
                <c:pt idx="470">
                  <c:v>1.9515793956837499</c:v>
                </c:pt>
                <c:pt idx="471">
                  <c:v>4.5685812087490199</c:v>
                </c:pt>
                <c:pt idx="472">
                  <c:v>2.8346546416142102</c:v>
                </c:pt>
                <c:pt idx="473">
                  <c:v>1.7655565191584099</c:v>
                </c:pt>
                <c:pt idx="474">
                  <c:v>1.58228999443443</c:v>
                </c:pt>
                <c:pt idx="475">
                  <c:v>1.84781964267104</c:v>
                </c:pt>
                <c:pt idx="476">
                  <c:v>2.18911452670597</c:v>
                </c:pt>
                <c:pt idx="477">
                  <c:v>2.94827681205508</c:v>
                </c:pt>
                <c:pt idx="478">
                  <c:v>4.8085644960584304</c:v>
                </c:pt>
                <c:pt idx="479">
                  <c:v>2.92553197175577</c:v>
                </c:pt>
                <c:pt idx="480">
                  <c:v>3.5842850597604801</c:v>
                </c:pt>
                <c:pt idx="481">
                  <c:v>2.6044379630373098</c:v>
                </c:pt>
                <c:pt idx="482">
                  <c:v>4.8575220116211701</c:v>
                </c:pt>
                <c:pt idx="483">
                  <c:v>2.30240853610331</c:v>
                </c:pt>
                <c:pt idx="484">
                  <c:v>2.9379759694410099</c:v>
                </c:pt>
                <c:pt idx="485">
                  <c:v>2.15658571811738</c:v>
                </c:pt>
                <c:pt idx="486">
                  <c:v>0.96509051933315104</c:v>
                </c:pt>
                <c:pt idx="487">
                  <c:v>0.984146549219446</c:v>
                </c:pt>
                <c:pt idx="488">
                  <c:v>3.8518353533614902</c:v>
                </c:pt>
                <c:pt idx="490">
                  <c:v>8.1486398995440794</c:v>
                </c:pt>
                <c:pt idx="491">
                  <c:v>5.13338595179947</c:v>
                </c:pt>
                <c:pt idx="492">
                  <c:v>0.97712840103441601</c:v>
                </c:pt>
                <c:pt idx="493">
                  <c:v>0.81455438691605098</c:v>
                </c:pt>
                <c:pt idx="494">
                  <c:v>4.8126278941333096</c:v>
                </c:pt>
                <c:pt idx="495">
                  <c:v>4.3351219348912604</c:v>
                </c:pt>
                <c:pt idx="496">
                  <c:v>1.14552112588585</c:v>
                </c:pt>
                <c:pt idx="497">
                  <c:v>2.5688975640698901</c:v>
                </c:pt>
                <c:pt idx="498">
                  <c:v>1.44758491459103</c:v>
                </c:pt>
                <c:pt idx="499">
                  <c:v>0.96762573387161899</c:v>
                </c:pt>
                <c:pt idx="500">
                  <c:v>1.5725538156926</c:v>
                </c:pt>
                <c:pt idx="501">
                  <c:v>2.8161977874344002</c:v>
                </c:pt>
                <c:pt idx="502">
                  <c:v>6.6390986375795702</c:v>
                </c:pt>
                <c:pt idx="503">
                  <c:v>2.2520946205683399</c:v>
                </c:pt>
                <c:pt idx="504">
                  <c:v>4.89843226916242</c:v>
                </c:pt>
                <c:pt idx="505">
                  <c:v>1.95844539381519</c:v>
                </c:pt>
                <c:pt idx="506">
                  <c:v>2.8053293017115499</c:v>
                </c:pt>
                <c:pt idx="507">
                  <c:v>1.96202469373206</c:v>
                </c:pt>
                <c:pt idx="508">
                  <c:v>0.96762573387161899</c:v>
                </c:pt>
                <c:pt idx="509">
                  <c:v>0.64900508286794201</c:v>
                </c:pt>
                <c:pt idx="510">
                  <c:v>3.7076177751908901</c:v>
                </c:pt>
                <c:pt idx="511">
                  <c:v>2.8193139256519402</c:v>
                </c:pt>
                <c:pt idx="512">
                  <c:v>3.7341196075892</c:v>
                </c:pt>
                <c:pt idx="513">
                  <c:v>5.6530535696415001</c:v>
                </c:pt>
                <c:pt idx="514">
                  <c:v>4.2491273744806204</c:v>
                </c:pt>
                <c:pt idx="515">
                  <c:v>2.7771621721625599</c:v>
                </c:pt>
                <c:pt idx="516">
                  <c:v>1.91431540362896</c:v>
                </c:pt>
                <c:pt idx="517">
                  <c:v>2.8200829302203299</c:v>
                </c:pt>
                <c:pt idx="518">
                  <c:v>3.37895664548962</c:v>
                </c:pt>
                <c:pt idx="519">
                  <c:v>0.97647714050670198</c:v>
                </c:pt>
                <c:pt idx="520">
                  <c:v>1.9635235109296201</c:v>
                </c:pt>
                <c:pt idx="521">
                  <c:v>4.7781722086193099</c:v>
                </c:pt>
                <c:pt idx="522">
                  <c:v>5.0323149375335303</c:v>
                </c:pt>
                <c:pt idx="524">
                  <c:v>1.9529538362298799</c:v>
                </c:pt>
                <c:pt idx="525">
                  <c:v>3.9811617918336299</c:v>
                </c:pt>
                <c:pt idx="526">
                  <c:v>0.97255891751469603</c:v>
                </c:pt>
                <c:pt idx="527">
                  <c:v>0.98421048765946195</c:v>
                </c:pt>
                <c:pt idx="528">
                  <c:v>3.1023228479790301</c:v>
                </c:pt>
                <c:pt idx="529">
                  <c:v>2.9333454078339001</c:v>
                </c:pt>
                <c:pt idx="530">
                  <c:v>2.5242363954765601</c:v>
                </c:pt>
                <c:pt idx="531">
                  <c:v>3.09539390685334</c:v>
                </c:pt>
                <c:pt idx="532">
                  <c:v>4.9564925578936503</c:v>
                </c:pt>
                <c:pt idx="534">
                  <c:v>0.77621994497357405</c:v>
                </c:pt>
                <c:pt idx="535">
                  <c:v>3.8356503038437699</c:v>
                </c:pt>
                <c:pt idx="536">
                  <c:v>6.1245110459725796</c:v>
                </c:pt>
                <c:pt idx="537">
                  <c:v>1.9435135452490699</c:v>
                </c:pt>
                <c:pt idx="538">
                  <c:v>3.9210989473309401</c:v>
                </c:pt>
                <c:pt idx="539">
                  <c:v>2.5624761720993101</c:v>
                </c:pt>
                <c:pt idx="540">
                  <c:v>2.8481694696096702</c:v>
                </c:pt>
                <c:pt idx="541">
                  <c:v>1.33251864210992</c:v>
                </c:pt>
                <c:pt idx="542">
                  <c:v>5.7099677861967804</c:v>
                </c:pt>
                <c:pt idx="543">
                  <c:v>0.98325804479769197</c:v>
                </c:pt>
                <c:pt idx="544">
                  <c:v>0.98495823256474802</c:v>
                </c:pt>
                <c:pt idx="545">
                  <c:v>1.4056997337765</c:v>
                </c:pt>
                <c:pt idx="546">
                  <c:v>1.5823650172704</c:v>
                </c:pt>
                <c:pt idx="547">
                  <c:v>1.4231269691772701</c:v>
                </c:pt>
                <c:pt idx="548">
                  <c:v>3.4433791807931402</c:v>
                </c:pt>
                <c:pt idx="549">
                  <c:v>2.3405499889914698</c:v>
                </c:pt>
                <c:pt idx="550">
                  <c:v>7.4209435290283796</c:v>
                </c:pt>
                <c:pt idx="551">
                  <c:v>2.3334222323781302</c:v>
                </c:pt>
                <c:pt idx="552">
                  <c:v>2.7016965720323198</c:v>
                </c:pt>
                <c:pt idx="553">
                  <c:v>0.93376676701494599</c:v>
                </c:pt>
                <c:pt idx="555">
                  <c:v>4.3302164705403303</c:v>
                </c:pt>
                <c:pt idx="556">
                  <c:v>7.1608302367534504</c:v>
                </c:pt>
                <c:pt idx="557">
                  <c:v>2.94009076401086</c:v>
                </c:pt>
                <c:pt idx="558">
                  <c:v>2.8872963174084898</c:v>
                </c:pt>
                <c:pt idx="559">
                  <c:v>4.6700465392851296</c:v>
                </c:pt>
                <c:pt idx="560">
                  <c:v>3.0723728084606501</c:v>
                </c:pt>
                <c:pt idx="561">
                  <c:v>2.94545763502712</c:v>
                </c:pt>
                <c:pt idx="562">
                  <c:v>2.89461755365569</c:v>
                </c:pt>
                <c:pt idx="563">
                  <c:v>3.48884729148355</c:v>
                </c:pt>
                <c:pt idx="564">
                  <c:v>2.8953787992414202</c:v>
                </c:pt>
                <c:pt idx="565">
                  <c:v>4.7183377133589204</c:v>
                </c:pt>
                <c:pt idx="566">
                  <c:v>3.9317700608549302</c:v>
                </c:pt>
                <c:pt idx="567">
                  <c:v>4.8790058563541203</c:v>
                </c:pt>
                <c:pt idx="568">
                  <c:v>1.85894742642848</c:v>
                </c:pt>
                <c:pt idx="569">
                  <c:v>2.7402246411969702</c:v>
                </c:pt>
                <c:pt idx="570">
                  <c:v>5.8396118099527303</c:v>
                </c:pt>
                <c:pt idx="571">
                  <c:v>0.97521931499235803</c:v>
                </c:pt>
                <c:pt idx="572">
                  <c:v>4.6412171032509804</c:v>
                </c:pt>
                <c:pt idx="573">
                  <c:v>2.9017313165395699</c:v>
                </c:pt>
                <c:pt idx="574">
                  <c:v>3.8687268268587598</c:v>
                </c:pt>
                <c:pt idx="575">
                  <c:v>0.88222669147538402</c:v>
                </c:pt>
                <c:pt idx="576">
                  <c:v>4.88402357426334</c:v>
                </c:pt>
                <c:pt idx="577">
                  <c:v>4.3351024739230297</c:v>
                </c:pt>
                <c:pt idx="578">
                  <c:v>0.97004228268871395</c:v>
                </c:pt>
                <c:pt idx="579">
                  <c:v>2.6168556895191499</c:v>
                </c:pt>
                <c:pt idx="580">
                  <c:v>2.9574171849162001</c:v>
                </c:pt>
                <c:pt idx="581">
                  <c:v>1.5950844461446201</c:v>
                </c:pt>
                <c:pt idx="582">
                  <c:v>2.45101335870197</c:v>
                </c:pt>
                <c:pt idx="583">
                  <c:v>5.38514569511959</c:v>
                </c:pt>
                <c:pt idx="584">
                  <c:v>3.66308831478274</c:v>
                </c:pt>
                <c:pt idx="585">
                  <c:v>3.54154297419467</c:v>
                </c:pt>
                <c:pt idx="586">
                  <c:v>5.2078650255060497</c:v>
                </c:pt>
                <c:pt idx="587">
                  <c:v>2.9507461867006501</c:v>
                </c:pt>
                <c:pt idx="588">
                  <c:v>3.93658890313647</c:v>
                </c:pt>
                <c:pt idx="589">
                  <c:v>5.1743551496990596</c:v>
                </c:pt>
                <c:pt idx="590">
                  <c:v>2.7898581211289502</c:v>
                </c:pt>
                <c:pt idx="591">
                  <c:v>3.6796232345936799</c:v>
                </c:pt>
                <c:pt idx="592">
                  <c:v>3.7898819495745801</c:v>
                </c:pt>
                <c:pt idx="593">
                  <c:v>1.9730741248988699</c:v>
                </c:pt>
                <c:pt idx="594">
                  <c:v>3.6187033222562301</c:v>
                </c:pt>
                <c:pt idx="595">
                  <c:v>2.7534958941452898</c:v>
                </c:pt>
                <c:pt idx="596">
                  <c:v>1.44230154334133</c:v>
                </c:pt>
                <c:pt idx="597">
                  <c:v>2.9081206564436499</c:v>
                </c:pt>
                <c:pt idx="598">
                  <c:v>8.1136118788878093</c:v>
                </c:pt>
                <c:pt idx="599">
                  <c:v>1.5518947565157699</c:v>
                </c:pt>
                <c:pt idx="600">
                  <c:v>2.9413791315562201</c:v>
                </c:pt>
                <c:pt idx="601">
                  <c:v>4.75464576726921</c:v>
                </c:pt>
                <c:pt idx="602">
                  <c:v>1.96657383856996</c:v>
                </c:pt>
                <c:pt idx="604">
                  <c:v>2.3742351318688</c:v>
                </c:pt>
                <c:pt idx="605">
                  <c:v>1.71686331104665</c:v>
                </c:pt>
                <c:pt idx="606">
                  <c:v>6.0573846638627904</c:v>
                </c:pt>
                <c:pt idx="607">
                  <c:v>3.6966961212861298</c:v>
                </c:pt>
                <c:pt idx="608">
                  <c:v>1.8482132620180101</c:v>
                </c:pt>
                <c:pt idx="609">
                  <c:v>2.9361906217586098</c:v>
                </c:pt>
                <c:pt idx="610">
                  <c:v>2.89022835669605</c:v>
                </c:pt>
                <c:pt idx="611">
                  <c:v>0.64638872482801901</c:v>
                </c:pt>
                <c:pt idx="612">
                  <c:v>2.7960487081886201</c:v>
                </c:pt>
                <c:pt idx="613">
                  <c:v>1.9061110494261799</c:v>
                </c:pt>
                <c:pt idx="614">
                  <c:v>1.8796629800870801</c:v>
                </c:pt>
                <c:pt idx="615">
                  <c:v>3.6016934027836598</c:v>
                </c:pt>
                <c:pt idx="616">
                  <c:v>3.1886406096735498</c:v>
                </c:pt>
                <c:pt idx="617">
                  <c:v>2.87589590612306</c:v>
                </c:pt>
                <c:pt idx="618">
                  <c:v>2.7224119204613602</c:v>
                </c:pt>
                <c:pt idx="619">
                  <c:v>2.9278022091789699</c:v>
                </c:pt>
                <c:pt idx="620">
                  <c:v>4.8430335151018102</c:v>
                </c:pt>
                <c:pt idx="621">
                  <c:v>3.6848629059295401</c:v>
                </c:pt>
                <c:pt idx="622">
                  <c:v>3.5230432067882398</c:v>
                </c:pt>
                <c:pt idx="623">
                  <c:v>4.8861247847786302</c:v>
                </c:pt>
                <c:pt idx="624">
                  <c:v>1.32558868383435</c:v>
                </c:pt>
                <c:pt idx="625">
                  <c:v>5.0644543980565802</c:v>
                </c:pt>
                <c:pt idx="626">
                  <c:v>2.7978738729139798</c:v>
                </c:pt>
                <c:pt idx="627">
                  <c:v>3.91763577217711</c:v>
                </c:pt>
                <c:pt idx="628">
                  <c:v>3.4657733141192102</c:v>
                </c:pt>
                <c:pt idx="629">
                  <c:v>3.7464761481325599</c:v>
                </c:pt>
                <c:pt idx="630">
                  <c:v>2.13793697237546</c:v>
                </c:pt>
                <c:pt idx="631">
                  <c:v>2.64540681214927</c:v>
                </c:pt>
                <c:pt idx="632">
                  <c:v>3.2536726729174701</c:v>
                </c:pt>
                <c:pt idx="633">
                  <c:v>0.97614475774249998</c:v>
                </c:pt>
                <c:pt idx="634">
                  <c:v>1.96892462078854</c:v>
                </c:pt>
                <c:pt idx="635">
                  <c:v>0.93735536651056595</c:v>
                </c:pt>
                <c:pt idx="636">
                  <c:v>2.9511435681539</c:v>
                </c:pt>
                <c:pt idx="637">
                  <c:v>1.2649143002891601</c:v>
                </c:pt>
                <c:pt idx="638">
                  <c:v>5.0815538734817203</c:v>
                </c:pt>
                <c:pt idx="639">
                  <c:v>2.1743162997041798</c:v>
                </c:pt>
                <c:pt idx="640">
                  <c:v>2.5303419794620301</c:v>
                </c:pt>
                <c:pt idx="641">
                  <c:v>2.90745822237038</c:v>
                </c:pt>
                <c:pt idx="642">
                  <c:v>3.5673538664001399</c:v>
                </c:pt>
                <c:pt idx="643">
                  <c:v>0.94591626649300498</c:v>
                </c:pt>
                <c:pt idx="644">
                  <c:v>2.1192846921715902</c:v>
                </c:pt>
                <c:pt idx="645">
                  <c:v>3.8155227494751398</c:v>
                </c:pt>
                <c:pt idx="646">
                  <c:v>1.96365911380687</c:v>
                </c:pt>
                <c:pt idx="647">
                  <c:v>1.9688914394753201</c:v>
                </c:pt>
                <c:pt idx="648">
                  <c:v>6.1564286966123101</c:v>
                </c:pt>
                <c:pt idx="649">
                  <c:v>3.1777379190918702</c:v>
                </c:pt>
                <c:pt idx="650">
                  <c:v>4.2630688824421297</c:v>
                </c:pt>
                <c:pt idx="651">
                  <c:v>3.4407857194168399</c:v>
                </c:pt>
                <c:pt idx="652">
                  <c:v>0.79320840376812496</c:v>
                </c:pt>
                <c:pt idx="653">
                  <c:v>4.6323327322511796</c:v>
                </c:pt>
                <c:pt idx="654">
                  <c:v>0.955942275042304</c:v>
                </c:pt>
                <c:pt idx="655">
                  <c:v>3.57502029403891</c:v>
                </c:pt>
                <c:pt idx="656">
                  <c:v>2.9482799419099002</c:v>
                </c:pt>
                <c:pt idx="657">
                  <c:v>4.8979797727563401</c:v>
                </c:pt>
                <c:pt idx="658">
                  <c:v>4.26100906333658</c:v>
                </c:pt>
                <c:pt idx="659">
                  <c:v>4.7761683103807897</c:v>
                </c:pt>
                <c:pt idx="660">
                  <c:v>4.0501429055044804</c:v>
                </c:pt>
                <c:pt idx="661">
                  <c:v>0.75901305421729304</c:v>
                </c:pt>
                <c:pt idx="662">
                  <c:v>2.9331649314356198</c:v>
                </c:pt>
                <c:pt idx="663">
                  <c:v>3.8363382827091801</c:v>
                </c:pt>
                <c:pt idx="664">
                  <c:v>0.97652425331467696</c:v>
                </c:pt>
                <c:pt idx="665">
                  <c:v>1.92628409630342</c:v>
                </c:pt>
                <c:pt idx="666">
                  <c:v>4.5952126297828597</c:v>
                </c:pt>
                <c:pt idx="667">
                  <c:v>3.5898904038044499</c:v>
                </c:pt>
                <c:pt idx="668">
                  <c:v>4.0746035634042403</c:v>
                </c:pt>
                <c:pt idx="669">
                  <c:v>2.4155661038756802</c:v>
                </c:pt>
                <c:pt idx="671">
                  <c:v>2.9311641718691201</c:v>
                </c:pt>
                <c:pt idx="672">
                  <c:v>4.7740145754629504</c:v>
                </c:pt>
                <c:pt idx="673">
                  <c:v>2.8288973869879599</c:v>
                </c:pt>
                <c:pt idx="674">
                  <c:v>2.5708865716871498</c:v>
                </c:pt>
                <c:pt idx="676">
                  <c:v>4.0833343858648901</c:v>
                </c:pt>
                <c:pt idx="677">
                  <c:v>2.95446657257017</c:v>
                </c:pt>
                <c:pt idx="678">
                  <c:v>3.3539923142424599</c:v>
                </c:pt>
                <c:pt idx="679">
                  <c:v>4.29235432677073</c:v>
                </c:pt>
                <c:pt idx="680">
                  <c:v>6.8788804240688002</c:v>
                </c:pt>
                <c:pt idx="681">
                  <c:v>0.72730154386713997</c:v>
                </c:pt>
                <c:pt idx="682">
                  <c:v>3.16465929261321</c:v>
                </c:pt>
                <c:pt idx="683">
                  <c:v>7.0833809078064798</c:v>
                </c:pt>
                <c:pt idx="684">
                  <c:v>3.3465320464010802</c:v>
                </c:pt>
                <c:pt idx="685">
                  <c:v>4.6901883837945704</c:v>
                </c:pt>
                <c:pt idx="686">
                  <c:v>4.2961920548607297</c:v>
                </c:pt>
                <c:pt idx="687">
                  <c:v>2.5755057611902799</c:v>
                </c:pt>
                <c:pt idx="688">
                  <c:v>4.7354610959110701</c:v>
                </c:pt>
                <c:pt idx="689">
                  <c:v>0.98224918559770402</c:v>
                </c:pt>
                <c:pt idx="690">
                  <c:v>0.98715548589128099</c:v>
                </c:pt>
                <c:pt idx="691">
                  <c:v>0.943667664357278</c:v>
                </c:pt>
                <c:pt idx="692">
                  <c:v>4.5766293120162302</c:v>
                </c:pt>
                <c:pt idx="693">
                  <c:v>0.98718149230850205</c:v>
                </c:pt>
                <c:pt idx="694">
                  <c:v>4.15257247938783</c:v>
                </c:pt>
                <c:pt idx="695">
                  <c:v>4.7709189865334602</c:v>
                </c:pt>
                <c:pt idx="696">
                  <c:v>2.9033659123397402</c:v>
                </c:pt>
                <c:pt idx="697">
                  <c:v>4.3682614197857097</c:v>
                </c:pt>
                <c:pt idx="698">
                  <c:v>2.5059962712142401</c:v>
                </c:pt>
                <c:pt idx="699">
                  <c:v>5.8851337404088202</c:v>
                </c:pt>
                <c:pt idx="700">
                  <c:v>4.12452104098577</c:v>
                </c:pt>
                <c:pt idx="701">
                  <c:v>5.6424576128912403</c:v>
                </c:pt>
                <c:pt idx="702">
                  <c:v>3.4457392775097699</c:v>
                </c:pt>
                <c:pt idx="703">
                  <c:v>4.3859323158591899</c:v>
                </c:pt>
                <c:pt idx="704">
                  <c:v>2.7260615081359298</c:v>
                </c:pt>
                <c:pt idx="705">
                  <c:v>5.0786133790040404</c:v>
                </c:pt>
                <c:pt idx="706">
                  <c:v>7.3421442374673704</c:v>
                </c:pt>
                <c:pt idx="707">
                  <c:v>6.9009720353572597</c:v>
                </c:pt>
                <c:pt idx="708">
                  <c:v>3.5861098450206401</c:v>
                </c:pt>
                <c:pt idx="709">
                  <c:v>3.7206944842764802</c:v>
                </c:pt>
                <c:pt idx="710">
                  <c:v>3.9292258809202001</c:v>
                </c:pt>
                <c:pt idx="711">
                  <c:v>0.98277824743173703</c:v>
                </c:pt>
                <c:pt idx="712">
                  <c:v>7.1251219960878798</c:v>
                </c:pt>
                <c:pt idx="713">
                  <c:v>6.8581539622956598</c:v>
                </c:pt>
                <c:pt idx="714">
                  <c:v>5.0256678122064598</c:v>
                </c:pt>
                <c:pt idx="715">
                  <c:v>4.0902187441791202</c:v>
                </c:pt>
                <c:pt idx="716">
                  <c:v>7.3475594172069396</c:v>
                </c:pt>
                <c:pt idx="717">
                  <c:v>6.5649182345063899</c:v>
                </c:pt>
                <c:pt idx="718">
                  <c:v>2.4647409978603898</c:v>
                </c:pt>
                <c:pt idx="719">
                  <c:v>1.3981603335617701</c:v>
                </c:pt>
                <c:pt idx="720">
                  <c:v>4.56367302044639</c:v>
                </c:pt>
                <c:pt idx="721">
                  <c:v>6.5546604356179499</c:v>
                </c:pt>
                <c:pt idx="722">
                  <c:v>7.6570959322059098</c:v>
                </c:pt>
                <c:pt idx="723">
                  <c:v>0.98421048765946195</c:v>
                </c:pt>
                <c:pt idx="724">
                  <c:v>2.89656049963197</c:v>
                </c:pt>
                <c:pt idx="725">
                  <c:v>5.2421483912337701</c:v>
                </c:pt>
                <c:pt idx="726">
                  <c:v>9.8184288242045898</c:v>
                </c:pt>
                <c:pt idx="727">
                  <c:v>3.3936261843164002</c:v>
                </c:pt>
                <c:pt idx="728">
                  <c:v>10.7904060872141</c:v>
                </c:pt>
                <c:pt idx="729">
                  <c:v>7.5220169109558803</c:v>
                </c:pt>
                <c:pt idx="730">
                  <c:v>10.720812673900999</c:v>
                </c:pt>
                <c:pt idx="731">
                  <c:v>30.342694897678001</c:v>
                </c:pt>
                <c:pt idx="732">
                  <c:v>37.833619206404101</c:v>
                </c:pt>
                <c:pt idx="733">
                  <c:v>41.603193171056603</c:v>
                </c:pt>
                <c:pt idx="734">
                  <c:v>33.8722020282597</c:v>
                </c:pt>
                <c:pt idx="735">
                  <c:v>30.307044054334799</c:v>
                </c:pt>
                <c:pt idx="736">
                  <c:v>27.609713844743698</c:v>
                </c:pt>
                <c:pt idx="737">
                  <c:v>37.109341031474202</c:v>
                </c:pt>
                <c:pt idx="738">
                  <c:v>38.300404703620998</c:v>
                </c:pt>
                <c:pt idx="739">
                  <c:v>34.386561251294602</c:v>
                </c:pt>
                <c:pt idx="740">
                  <c:v>27.9879452709479</c:v>
                </c:pt>
                <c:pt idx="741">
                  <c:v>25.225450183404199</c:v>
                </c:pt>
                <c:pt idx="742">
                  <c:v>23.882345090371899</c:v>
                </c:pt>
                <c:pt idx="743">
                  <c:v>28.650202291649801</c:v>
                </c:pt>
                <c:pt idx="744">
                  <c:v>37.240620421545103</c:v>
                </c:pt>
                <c:pt idx="745">
                  <c:v>34.1810129727752</c:v>
                </c:pt>
                <c:pt idx="746">
                  <c:v>26.659228257545799</c:v>
                </c:pt>
                <c:pt idx="747">
                  <c:v>21.131018708792102</c:v>
                </c:pt>
                <c:pt idx="748">
                  <c:v>28.103799242390199</c:v>
                </c:pt>
                <c:pt idx="749">
                  <c:v>25.361371996335901</c:v>
                </c:pt>
                <c:pt idx="750">
                  <c:v>20.0759164876984</c:v>
                </c:pt>
                <c:pt idx="751">
                  <c:v>33.299170483632999</c:v>
                </c:pt>
                <c:pt idx="752">
                  <c:v>23.3575528183949</c:v>
                </c:pt>
                <c:pt idx="753">
                  <c:v>27.0742895094196</c:v>
                </c:pt>
                <c:pt idx="754">
                  <c:v>26.3946724989279</c:v>
                </c:pt>
                <c:pt idx="755">
                  <c:v>20.184293751455701</c:v>
                </c:pt>
                <c:pt idx="756">
                  <c:v>21.150711824189202</c:v>
                </c:pt>
                <c:pt idx="757">
                  <c:v>15.1931479039478</c:v>
                </c:pt>
                <c:pt idx="758">
                  <c:v>27.527740692684901</c:v>
                </c:pt>
                <c:pt idx="759">
                  <c:v>18.461279540717499</c:v>
                </c:pt>
                <c:pt idx="760">
                  <c:v>19.938063829877901</c:v>
                </c:pt>
                <c:pt idx="761">
                  <c:v>26.123942322167998</c:v>
                </c:pt>
                <c:pt idx="762">
                  <c:v>22.278606353956199</c:v>
                </c:pt>
                <c:pt idx="763">
                  <c:v>16.762272789725898</c:v>
                </c:pt>
                <c:pt idx="764">
                  <c:v>17.780055980542201</c:v>
                </c:pt>
                <c:pt idx="765">
                  <c:v>11.905680632857999</c:v>
                </c:pt>
                <c:pt idx="766">
                  <c:v>25.186923558442199</c:v>
                </c:pt>
                <c:pt idx="767">
                  <c:v>27.722500407041501</c:v>
                </c:pt>
                <c:pt idx="768">
                  <c:v>26.239874249183899</c:v>
                </c:pt>
                <c:pt idx="769">
                  <c:v>28.678568982630001</c:v>
                </c:pt>
                <c:pt idx="770">
                  <c:v>16.198834422291299</c:v>
                </c:pt>
                <c:pt idx="771">
                  <c:v>29.3150073453868</c:v>
                </c:pt>
                <c:pt idx="772">
                  <c:v>19.6076699107937</c:v>
                </c:pt>
                <c:pt idx="773">
                  <c:v>18.274059282309999</c:v>
                </c:pt>
                <c:pt idx="774">
                  <c:v>29.106631101546501</c:v>
                </c:pt>
                <c:pt idx="775">
                  <c:v>24.083253127397501</c:v>
                </c:pt>
                <c:pt idx="776">
                  <c:v>18.0201840601346</c:v>
                </c:pt>
                <c:pt idx="777">
                  <c:v>13.523489008739899</c:v>
                </c:pt>
                <c:pt idx="778">
                  <c:v>21.8172482930391</c:v>
                </c:pt>
                <c:pt idx="779">
                  <c:v>22.806422443657901</c:v>
                </c:pt>
                <c:pt idx="780">
                  <c:v>18.635483303920701</c:v>
                </c:pt>
                <c:pt idx="781">
                  <c:v>25.381759482402</c:v>
                </c:pt>
                <c:pt idx="782">
                  <c:v>27.2781012380695</c:v>
                </c:pt>
                <c:pt idx="783">
                  <c:v>16.482978324148799</c:v>
                </c:pt>
                <c:pt idx="784">
                  <c:v>17.705714925039199</c:v>
                </c:pt>
                <c:pt idx="785">
                  <c:v>31.610914402018899</c:v>
                </c:pt>
                <c:pt idx="786">
                  <c:v>22.480393269386301</c:v>
                </c:pt>
                <c:pt idx="787">
                  <c:v>29.1105250623236</c:v>
                </c:pt>
                <c:pt idx="788">
                  <c:v>21.737681460103701</c:v>
                </c:pt>
                <c:pt idx="789">
                  <c:v>19.56027943786</c:v>
                </c:pt>
                <c:pt idx="790">
                  <c:v>22.6728754507158</c:v>
                </c:pt>
                <c:pt idx="791">
                  <c:v>25.990786917785901</c:v>
                </c:pt>
                <c:pt idx="792">
                  <c:v>17.004264757264099</c:v>
                </c:pt>
                <c:pt idx="793">
                  <c:v>11.2832586404719</c:v>
                </c:pt>
                <c:pt idx="794">
                  <c:v>21.142253999161301</c:v>
                </c:pt>
                <c:pt idx="795">
                  <c:v>26.3838005478882</c:v>
                </c:pt>
                <c:pt idx="796">
                  <c:v>21.844818114667302</c:v>
                </c:pt>
                <c:pt idx="797">
                  <c:v>19.428133073642101</c:v>
                </c:pt>
                <c:pt idx="798">
                  <c:v>23.9482736559521</c:v>
                </c:pt>
                <c:pt idx="799">
                  <c:v>16.789586354388501</c:v>
                </c:pt>
                <c:pt idx="800">
                  <c:v>20.142420774579101</c:v>
                </c:pt>
                <c:pt idx="801">
                  <c:v>28.209221648234301</c:v>
                </c:pt>
                <c:pt idx="802">
                  <c:v>18.203845258127899</c:v>
                </c:pt>
                <c:pt idx="803">
                  <c:v>11.1191789369944</c:v>
                </c:pt>
                <c:pt idx="804">
                  <c:v>22.7553377746307</c:v>
                </c:pt>
                <c:pt idx="805">
                  <c:v>13.864882185551</c:v>
                </c:pt>
                <c:pt idx="806">
                  <c:v>15.9873642926202</c:v>
                </c:pt>
                <c:pt idx="807">
                  <c:v>15.726693282609</c:v>
                </c:pt>
                <c:pt idx="808">
                  <c:v>23.8796745316033</c:v>
                </c:pt>
                <c:pt idx="809">
                  <c:v>13.450941581348999</c:v>
                </c:pt>
                <c:pt idx="810">
                  <c:v>10.1171184530461</c:v>
                </c:pt>
                <c:pt idx="811">
                  <c:v>17.718639922569999</c:v>
                </c:pt>
                <c:pt idx="812">
                  <c:v>21.482102377215199</c:v>
                </c:pt>
                <c:pt idx="813">
                  <c:v>27.637577440813399</c:v>
                </c:pt>
                <c:pt idx="814">
                  <c:v>19.2953338563796</c:v>
                </c:pt>
                <c:pt idx="815">
                  <c:v>20.337327238160601</c:v>
                </c:pt>
                <c:pt idx="816">
                  <c:v>19.5483448649642</c:v>
                </c:pt>
                <c:pt idx="817">
                  <c:v>16.578920495942299</c:v>
                </c:pt>
                <c:pt idx="818">
                  <c:v>13.486317151158699</c:v>
                </c:pt>
                <c:pt idx="819">
                  <c:v>20.030492800878999</c:v>
                </c:pt>
                <c:pt idx="820">
                  <c:v>22.012954833141599</c:v>
                </c:pt>
                <c:pt idx="821">
                  <c:v>13.363209034056799</c:v>
                </c:pt>
                <c:pt idx="822">
                  <c:v>22.7838327583645</c:v>
                </c:pt>
                <c:pt idx="823">
                  <c:v>13.496333588666699</c:v>
                </c:pt>
                <c:pt idx="824">
                  <c:v>17.588634980049999</c:v>
                </c:pt>
                <c:pt idx="825">
                  <c:v>14.6419428545386</c:v>
                </c:pt>
                <c:pt idx="826">
                  <c:v>23.995399674880201</c:v>
                </c:pt>
                <c:pt idx="827">
                  <c:v>10.405342459513699</c:v>
                </c:pt>
                <c:pt idx="828">
                  <c:v>17.717324810703399</c:v>
                </c:pt>
                <c:pt idx="829">
                  <c:v>11.3632827944796</c:v>
                </c:pt>
                <c:pt idx="830">
                  <c:v>19.324784610641402</c:v>
                </c:pt>
                <c:pt idx="831">
                  <c:v>18.382914297753899</c:v>
                </c:pt>
                <c:pt idx="832">
                  <c:v>24.668919228295699</c:v>
                </c:pt>
                <c:pt idx="833">
                  <c:v>19.564924113742201</c:v>
                </c:pt>
                <c:pt idx="834">
                  <c:v>17.137738241508401</c:v>
                </c:pt>
                <c:pt idx="835">
                  <c:v>14.0005975000568</c:v>
                </c:pt>
                <c:pt idx="836">
                  <c:v>22.030712211912199</c:v>
                </c:pt>
                <c:pt idx="837">
                  <c:v>22.2432928299636</c:v>
                </c:pt>
                <c:pt idx="838">
                  <c:v>22.034078072464599</c:v>
                </c:pt>
                <c:pt idx="839">
                  <c:v>11.976801489875999</c:v>
                </c:pt>
                <c:pt idx="840">
                  <c:v>19.833416833144302</c:v>
                </c:pt>
                <c:pt idx="841">
                  <c:v>15.9442185618129</c:v>
                </c:pt>
                <c:pt idx="842">
                  <c:v>13.3260576898473</c:v>
                </c:pt>
                <c:pt idx="843">
                  <c:v>18.255949275964401</c:v>
                </c:pt>
                <c:pt idx="844">
                  <c:v>20.611305977933601</c:v>
                </c:pt>
                <c:pt idx="845">
                  <c:v>12.0179393254235</c:v>
                </c:pt>
                <c:pt idx="846">
                  <c:v>18.7673031237122</c:v>
                </c:pt>
                <c:pt idx="847">
                  <c:v>9.8083796725276304</c:v>
                </c:pt>
                <c:pt idx="848">
                  <c:v>19.174208745481899</c:v>
                </c:pt>
                <c:pt idx="849">
                  <c:v>17.213777822953698</c:v>
                </c:pt>
                <c:pt idx="850">
                  <c:v>22.7422097099791</c:v>
                </c:pt>
                <c:pt idx="851">
                  <c:v>18.2716146114997</c:v>
                </c:pt>
                <c:pt idx="852">
                  <c:v>21.655474286676</c:v>
                </c:pt>
                <c:pt idx="853">
                  <c:v>17.701542234681501</c:v>
                </c:pt>
                <c:pt idx="854">
                  <c:v>17.433869215081401</c:v>
                </c:pt>
                <c:pt idx="855">
                  <c:v>13.759403633107199</c:v>
                </c:pt>
                <c:pt idx="856">
                  <c:v>13.8279269771357</c:v>
                </c:pt>
                <c:pt idx="857">
                  <c:v>21.364262655004801</c:v>
                </c:pt>
                <c:pt idx="858">
                  <c:v>28.687495578491699</c:v>
                </c:pt>
                <c:pt idx="859">
                  <c:v>19.107619243595401</c:v>
                </c:pt>
                <c:pt idx="860">
                  <c:v>19.139171701901599</c:v>
                </c:pt>
                <c:pt idx="861">
                  <c:v>16.720078315891001</c:v>
                </c:pt>
                <c:pt idx="862">
                  <c:v>17.757136938463798</c:v>
                </c:pt>
                <c:pt idx="863">
                  <c:v>15.7626899406365</c:v>
                </c:pt>
                <c:pt idx="864">
                  <c:v>16.1516464314792</c:v>
                </c:pt>
                <c:pt idx="865">
                  <c:v>30.127761639330402</c:v>
                </c:pt>
                <c:pt idx="866">
                  <c:v>15.854137509152601</c:v>
                </c:pt>
                <c:pt idx="867">
                  <c:v>21.619359791488399</c:v>
                </c:pt>
                <c:pt idx="868">
                  <c:v>21.906256273452598</c:v>
                </c:pt>
                <c:pt idx="869">
                  <c:v>15.1967568704983</c:v>
                </c:pt>
                <c:pt idx="870">
                  <c:v>28.090071367935199</c:v>
                </c:pt>
                <c:pt idx="871">
                  <c:v>24.3269590855719</c:v>
                </c:pt>
                <c:pt idx="872">
                  <c:v>19.5415536156065</c:v>
                </c:pt>
                <c:pt idx="873">
                  <c:v>18.730657455480301</c:v>
                </c:pt>
                <c:pt idx="874">
                  <c:v>27.901052733241201</c:v>
                </c:pt>
                <c:pt idx="875">
                  <c:v>20.612274141569699</c:v>
                </c:pt>
                <c:pt idx="876">
                  <c:v>13.0043126302619</c:v>
                </c:pt>
                <c:pt idx="877">
                  <c:v>12.8296006761662</c:v>
                </c:pt>
                <c:pt idx="878">
                  <c:v>20.425100239998301</c:v>
                </c:pt>
                <c:pt idx="879">
                  <c:v>28.357429974718201</c:v>
                </c:pt>
                <c:pt idx="880">
                  <c:v>14.063759412208301</c:v>
                </c:pt>
                <c:pt idx="881">
                  <c:v>17.655785036751102</c:v>
                </c:pt>
                <c:pt idx="882">
                  <c:v>12.663613205686801</c:v>
                </c:pt>
                <c:pt idx="883">
                  <c:v>10.167695639985601</c:v>
                </c:pt>
                <c:pt idx="884">
                  <c:v>14.669768825312101</c:v>
                </c:pt>
                <c:pt idx="885">
                  <c:v>18.904947088181199</c:v>
                </c:pt>
                <c:pt idx="886">
                  <c:v>25.033118942425101</c:v>
                </c:pt>
                <c:pt idx="887">
                  <c:v>23.540240158845801</c:v>
                </c:pt>
                <c:pt idx="888">
                  <c:v>14.682670073777899</c:v>
                </c:pt>
                <c:pt idx="889">
                  <c:v>12.4700764149876</c:v>
                </c:pt>
                <c:pt idx="890">
                  <c:v>17.964483912112598</c:v>
                </c:pt>
                <c:pt idx="891">
                  <c:v>23.102554699449101</c:v>
                </c:pt>
                <c:pt idx="892">
                  <c:v>17.647481445763699</c:v>
                </c:pt>
                <c:pt idx="893">
                  <c:v>16.902394662835601</c:v>
                </c:pt>
                <c:pt idx="894">
                  <c:v>18.993683763299501</c:v>
                </c:pt>
                <c:pt idx="895">
                  <c:v>16.913968736734599</c:v>
                </c:pt>
                <c:pt idx="896">
                  <c:v>16.5187685283802</c:v>
                </c:pt>
                <c:pt idx="897">
                  <c:v>19.1829948643589</c:v>
                </c:pt>
                <c:pt idx="898">
                  <c:v>14.4010887077253</c:v>
                </c:pt>
                <c:pt idx="899">
                  <c:v>18.965359089009201</c:v>
                </c:pt>
                <c:pt idx="900">
                  <c:v>29.299533990004999</c:v>
                </c:pt>
                <c:pt idx="901">
                  <c:v>17.8274233887416</c:v>
                </c:pt>
                <c:pt idx="902">
                  <c:v>16.979224481649101</c:v>
                </c:pt>
                <c:pt idx="903">
                  <c:v>19.016569047063399</c:v>
                </c:pt>
                <c:pt idx="904">
                  <c:v>19.2962846518692</c:v>
                </c:pt>
                <c:pt idx="905">
                  <c:v>9.3850060294052806</c:v>
                </c:pt>
                <c:pt idx="906">
                  <c:v>27.3018155926855</c:v>
                </c:pt>
                <c:pt idx="907">
                  <c:v>18.8979938046534</c:v>
                </c:pt>
                <c:pt idx="908">
                  <c:v>14.147910224870101</c:v>
                </c:pt>
                <c:pt idx="909">
                  <c:v>15.187470742681199</c:v>
                </c:pt>
                <c:pt idx="910">
                  <c:v>16.230414669185901</c:v>
                </c:pt>
                <c:pt idx="911">
                  <c:v>24.911776578288102</c:v>
                </c:pt>
                <c:pt idx="912">
                  <c:v>18.213721719078102</c:v>
                </c:pt>
                <c:pt idx="913">
                  <c:v>20.506477236184299</c:v>
                </c:pt>
                <c:pt idx="914">
                  <c:v>19.438975201709301</c:v>
                </c:pt>
                <c:pt idx="915">
                  <c:v>19.4147154399834</c:v>
                </c:pt>
                <c:pt idx="916">
                  <c:v>13.3499360253037</c:v>
                </c:pt>
                <c:pt idx="917">
                  <c:v>13.6437935483735</c:v>
                </c:pt>
                <c:pt idx="918">
                  <c:v>16.070558291324801</c:v>
                </c:pt>
                <c:pt idx="919">
                  <c:v>17.478403204215699</c:v>
                </c:pt>
                <c:pt idx="920">
                  <c:v>18.925045045956701</c:v>
                </c:pt>
                <c:pt idx="921">
                  <c:v>21.485672753292501</c:v>
                </c:pt>
                <c:pt idx="922">
                  <c:v>22.8208422268868</c:v>
                </c:pt>
                <c:pt idx="923">
                  <c:v>16.048711977426699</c:v>
                </c:pt>
                <c:pt idx="924">
                  <c:v>14.626091823116001</c:v>
                </c:pt>
                <c:pt idx="925">
                  <c:v>17.293197288089502</c:v>
                </c:pt>
                <c:pt idx="926">
                  <c:v>14.2085149197317</c:v>
                </c:pt>
                <c:pt idx="927">
                  <c:v>16.458638055100899</c:v>
                </c:pt>
                <c:pt idx="928">
                  <c:v>13.8846900127858</c:v>
                </c:pt>
                <c:pt idx="929">
                  <c:v>15.5526492793706</c:v>
                </c:pt>
                <c:pt idx="930">
                  <c:v>19.712674605479499</c:v>
                </c:pt>
                <c:pt idx="931">
                  <c:v>25.667138071518401</c:v>
                </c:pt>
                <c:pt idx="932">
                  <c:v>19.564123259790399</c:v>
                </c:pt>
                <c:pt idx="933">
                  <c:v>9.3468241908796497</c:v>
                </c:pt>
                <c:pt idx="934">
                  <c:v>21.032151341165999</c:v>
                </c:pt>
                <c:pt idx="935">
                  <c:v>20.385241770511101</c:v>
                </c:pt>
                <c:pt idx="936">
                  <c:v>15.163528520224601</c:v>
                </c:pt>
                <c:pt idx="937">
                  <c:v>16.217125764021301</c:v>
                </c:pt>
                <c:pt idx="938">
                  <c:v>16.418741064598599</c:v>
                </c:pt>
                <c:pt idx="939">
                  <c:v>15.2723175971544</c:v>
                </c:pt>
                <c:pt idx="940">
                  <c:v>18.482340282032801</c:v>
                </c:pt>
                <c:pt idx="941">
                  <c:v>23.297425688476899</c:v>
                </c:pt>
                <c:pt idx="942">
                  <c:v>23.099751897360701</c:v>
                </c:pt>
                <c:pt idx="943">
                  <c:v>16.613254806909602</c:v>
                </c:pt>
                <c:pt idx="944">
                  <c:v>17.529770783426699</c:v>
                </c:pt>
                <c:pt idx="945">
                  <c:v>15.7688254175801</c:v>
                </c:pt>
                <c:pt idx="946">
                  <c:v>18.337630410784001</c:v>
                </c:pt>
                <c:pt idx="947">
                  <c:v>15.0676037327937</c:v>
                </c:pt>
                <c:pt idx="948">
                  <c:v>10.7051056799022</c:v>
                </c:pt>
                <c:pt idx="949">
                  <c:v>15.5116263730871</c:v>
                </c:pt>
                <c:pt idx="950">
                  <c:v>18.820846112900998</c:v>
                </c:pt>
                <c:pt idx="951">
                  <c:v>21.512150603004802</c:v>
                </c:pt>
                <c:pt idx="952">
                  <c:v>14.0426141767984</c:v>
                </c:pt>
                <c:pt idx="953">
                  <c:v>15.4626773799022</c:v>
                </c:pt>
                <c:pt idx="954">
                  <c:v>22.441330771591701</c:v>
                </c:pt>
                <c:pt idx="955">
                  <c:v>23.6947289061055</c:v>
                </c:pt>
                <c:pt idx="956">
                  <c:v>25.6672740665745</c:v>
                </c:pt>
                <c:pt idx="957">
                  <c:v>20.8611343581813</c:v>
                </c:pt>
                <c:pt idx="958">
                  <c:v>9.2831001128499402</c:v>
                </c:pt>
                <c:pt idx="959">
                  <c:v>16.330712046438801</c:v>
                </c:pt>
                <c:pt idx="960">
                  <c:v>19.693261454695001</c:v>
                </c:pt>
                <c:pt idx="961">
                  <c:v>18.2601434755539</c:v>
                </c:pt>
                <c:pt idx="962">
                  <c:v>14.4071216863736</c:v>
                </c:pt>
                <c:pt idx="963">
                  <c:v>17.9215998786249</c:v>
                </c:pt>
                <c:pt idx="964">
                  <c:v>20.261014270153499</c:v>
                </c:pt>
                <c:pt idx="965">
                  <c:v>17.5107234388887</c:v>
                </c:pt>
                <c:pt idx="966">
                  <c:v>13.370652682368201</c:v>
                </c:pt>
                <c:pt idx="967">
                  <c:v>12.7248769433481</c:v>
                </c:pt>
                <c:pt idx="968">
                  <c:v>14.697205601109699</c:v>
                </c:pt>
                <c:pt idx="969">
                  <c:v>24.989784096110402</c:v>
                </c:pt>
                <c:pt idx="970">
                  <c:v>22.3412298298704</c:v>
                </c:pt>
                <c:pt idx="971">
                  <c:v>22.377907524524002</c:v>
                </c:pt>
                <c:pt idx="972">
                  <c:v>18.9402832471233</c:v>
                </c:pt>
                <c:pt idx="973">
                  <c:v>12.229006667902899</c:v>
                </c:pt>
                <c:pt idx="974">
                  <c:v>12.6624667661159</c:v>
                </c:pt>
                <c:pt idx="975">
                  <c:v>13.913225515434499</c:v>
                </c:pt>
                <c:pt idx="976">
                  <c:v>27.4799428649665</c:v>
                </c:pt>
                <c:pt idx="977">
                  <c:v>17.782812884045001</c:v>
                </c:pt>
                <c:pt idx="978">
                  <c:v>8.8108598700405203</c:v>
                </c:pt>
                <c:pt idx="979">
                  <c:v>19.773671733400601</c:v>
                </c:pt>
                <c:pt idx="980">
                  <c:v>15.204167506819701</c:v>
                </c:pt>
                <c:pt idx="981">
                  <c:v>19.561574391108199</c:v>
                </c:pt>
                <c:pt idx="982">
                  <c:v>19.2520505396853</c:v>
                </c:pt>
                <c:pt idx="983">
                  <c:v>23.287407888706401</c:v>
                </c:pt>
                <c:pt idx="984">
                  <c:v>22.073908189844101</c:v>
                </c:pt>
                <c:pt idx="985">
                  <c:v>20.296299298121198</c:v>
                </c:pt>
                <c:pt idx="986">
                  <c:v>18.967578998020699</c:v>
                </c:pt>
                <c:pt idx="987">
                  <c:v>18.798481212383301</c:v>
                </c:pt>
                <c:pt idx="988">
                  <c:v>22.519506262120899</c:v>
                </c:pt>
                <c:pt idx="989">
                  <c:v>16.1904484907054</c:v>
                </c:pt>
                <c:pt idx="990">
                  <c:v>24.506420171945699</c:v>
                </c:pt>
                <c:pt idx="991">
                  <c:v>19.371169722242399</c:v>
                </c:pt>
                <c:pt idx="992">
                  <c:v>18.604872978054399</c:v>
                </c:pt>
                <c:pt idx="993">
                  <c:v>10.2474176104232</c:v>
                </c:pt>
                <c:pt idx="994">
                  <c:v>19.344826738076002</c:v>
                </c:pt>
                <c:pt idx="995">
                  <c:v>21.613848360223699</c:v>
                </c:pt>
                <c:pt idx="996">
                  <c:v>7.58461463672199</c:v>
                </c:pt>
                <c:pt idx="997">
                  <c:v>25.675310751786999</c:v>
                </c:pt>
                <c:pt idx="998">
                  <c:v>19.528279107680198</c:v>
                </c:pt>
                <c:pt idx="999">
                  <c:v>25.114121250345399</c:v>
                </c:pt>
                <c:pt idx="1000">
                  <c:v>21.635983612912401</c:v>
                </c:pt>
                <c:pt idx="1001">
                  <c:v>18.718151050798099</c:v>
                </c:pt>
                <c:pt idx="1002">
                  <c:v>18.630685080260999</c:v>
                </c:pt>
                <c:pt idx="1003">
                  <c:v>16.2877564504867</c:v>
                </c:pt>
                <c:pt idx="1004">
                  <c:v>13.7513715079363</c:v>
                </c:pt>
                <c:pt idx="1005">
                  <c:v>16.708595081382899</c:v>
                </c:pt>
                <c:pt idx="1006">
                  <c:v>21.871251310396602</c:v>
                </c:pt>
                <c:pt idx="1007">
                  <c:v>11.769587327574101</c:v>
                </c:pt>
                <c:pt idx="1008">
                  <c:v>19.701661576344101</c:v>
                </c:pt>
                <c:pt idx="1009">
                  <c:v>14.484802959096999</c:v>
                </c:pt>
                <c:pt idx="1010">
                  <c:v>18.7742936706146</c:v>
                </c:pt>
                <c:pt idx="1011">
                  <c:v>14.780108349742701</c:v>
                </c:pt>
                <c:pt idx="1012">
                  <c:v>17.006436494753899</c:v>
                </c:pt>
                <c:pt idx="1013">
                  <c:v>21.398118480548501</c:v>
                </c:pt>
                <c:pt idx="1014">
                  <c:v>13.807378465109201</c:v>
                </c:pt>
                <c:pt idx="1015">
                  <c:v>11.264433603079899</c:v>
                </c:pt>
                <c:pt idx="1016">
                  <c:v>20.100931352333799</c:v>
                </c:pt>
                <c:pt idx="1017">
                  <c:v>22.832585234607901</c:v>
                </c:pt>
                <c:pt idx="1018">
                  <c:v>15.4316724738799</c:v>
                </c:pt>
                <c:pt idx="1019">
                  <c:v>19.140859741185398</c:v>
                </c:pt>
                <c:pt idx="1020">
                  <c:v>19.453787160584898</c:v>
                </c:pt>
                <c:pt idx="1021">
                  <c:v>16.478909525505099</c:v>
                </c:pt>
                <c:pt idx="1022">
                  <c:v>21.337895938246302</c:v>
                </c:pt>
                <c:pt idx="1023">
                  <c:v>14.9358029934406</c:v>
                </c:pt>
                <c:pt idx="1024">
                  <c:v>7.8490487142844998</c:v>
                </c:pt>
                <c:pt idx="1025">
                  <c:v>17.085222966460101</c:v>
                </c:pt>
                <c:pt idx="1026">
                  <c:v>18.225548290286302</c:v>
                </c:pt>
                <c:pt idx="1027">
                  <c:v>15.2846647752853</c:v>
                </c:pt>
                <c:pt idx="1028">
                  <c:v>15.5946598770992</c:v>
                </c:pt>
                <c:pt idx="1029">
                  <c:v>12.780634385521999</c:v>
                </c:pt>
                <c:pt idx="1030">
                  <c:v>11.9615434747985</c:v>
                </c:pt>
                <c:pt idx="1031">
                  <c:v>19.7862629757606</c:v>
                </c:pt>
                <c:pt idx="1032">
                  <c:v>24.530065618183698</c:v>
                </c:pt>
                <c:pt idx="1033">
                  <c:v>23.4122806314878</c:v>
                </c:pt>
                <c:pt idx="1034">
                  <c:v>16.917009032635701</c:v>
                </c:pt>
                <c:pt idx="1035">
                  <c:v>16.719305805911699</c:v>
                </c:pt>
                <c:pt idx="1036">
                  <c:v>14.626848430837899</c:v>
                </c:pt>
                <c:pt idx="1037">
                  <c:v>17.778603886641498</c:v>
                </c:pt>
                <c:pt idx="1038">
                  <c:v>19.560707831320801</c:v>
                </c:pt>
                <c:pt idx="1039">
                  <c:v>22.140854497633601</c:v>
                </c:pt>
                <c:pt idx="1040">
                  <c:v>31.725574214256</c:v>
                </c:pt>
                <c:pt idx="1041">
                  <c:v>16.546293607666001</c:v>
                </c:pt>
                <c:pt idx="1042">
                  <c:v>15.579539820908501</c:v>
                </c:pt>
                <c:pt idx="1043">
                  <c:v>14.3789926557476</c:v>
                </c:pt>
                <c:pt idx="1044">
                  <c:v>12.6040591158434</c:v>
                </c:pt>
                <c:pt idx="1045">
                  <c:v>19.937537402115101</c:v>
                </c:pt>
                <c:pt idx="1046">
                  <c:v>23.833046506066299</c:v>
                </c:pt>
                <c:pt idx="1047">
                  <c:v>21.464631528674602</c:v>
                </c:pt>
                <c:pt idx="1048">
                  <c:v>11.8855764037973</c:v>
                </c:pt>
                <c:pt idx="1049">
                  <c:v>19.018932711855999</c:v>
                </c:pt>
                <c:pt idx="1050">
                  <c:v>26.4350328050173</c:v>
                </c:pt>
                <c:pt idx="1051">
                  <c:v>16.544230004121001</c:v>
                </c:pt>
                <c:pt idx="1052">
                  <c:v>21.915690804303502</c:v>
                </c:pt>
                <c:pt idx="1053">
                  <c:v>13.3794477517113</c:v>
                </c:pt>
                <c:pt idx="1054">
                  <c:v>16.035479010925599</c:v>
                </c:pt>
                <c:pt idx="1055">
                  <c:v>16.146448508212998</c:v>
                </c:pt>
                <c:pt idx="1056">
                  <c:v>15.826420289703499</c:v>
                </c:pt>
                <c:pt idx="1057">
                  <c:v>19.6074277557627</c:v>
                </c:pt>
                <c:pt idx="1058">
                  <c:v>23.576267386766201</c:v>
                </c:pt>
                <c:pt idx="1059">
                  <c:v>25.597718960372099</c:v>
                </c:pt>
                <c:pt idx="1060">
                  <c:v>10.487731602416099</c:v>
                </c:pt>
                <c:pt idx="1061">
                  <c:v>26.382010070074202</c:v>
                </c:pt>
                <c:pt idx="1062">
                  <c:v>15.6223891700336</c:v>
                </c:pt>
                <c:pt idx="1063">
                  <c:v>15.3167957686015</c:v>
                </c:pt>
                <c:pt idx="1064">
                  <c:v>21.990982525567901</c:v>
                </c:pt>
                <c:pt idx="1065">
                  <c:v>19.338090969181401</c:v>
                </c:pt>
                <c:pt idx="1066">
                  <c:v>21.4810544538729</c:v>
                </c:pt>
                <c:pt idx="1067">
                  <c:v>24.6816363927806</c:v>
                </c:pt>
                <c:pt idx="1068">
                  <c:v>14.3337710400852</c:v>
                </c:pt>
                <c:pt idx="1069">
                  <c:v>14.4146148634893</c:v>
                </c:pt>
                <c:pt idx="1070">
                  <c:v>22.776477422706002</c:v>
                </c:pt>
                <c:pt idx="1071">
                  <c:v>23.078589753176601</c:v>
                </c:pt>
                <c:pt idx="1072">
                  <c:v>16.5079150341681</c:v>
                </c:pt>
                <c:pt idx="1073">
                  <c:v>17.9673543306059</c:v>
                </c:pt>
                <c:pt idx="1074">
                  <c:v>22.895811698208799</c:v>
                </c:pt>
                <c:pt idx="1075">
                  <c:v>24.147892729432701</c:v>
                </c:pt>
                <c:pt idx="1076">
                  <c:v>24.300335470167202</c:v>
                </c:pt>
                <c:pt idx="1077">
                  <c:v>16.916773790087401</c:v>
                </c:pt>
                <c:pt idx="1078">
                  <c:v>20.031591622898301</c:v>
                </c:pt>
                <c:pt idx="1079">
                  <c:v>15.450692907527101</c:v>
                </c:pt>
                <c:pt idx="1080">
                  <c:v>11.253783918930001</c:v>
                </c:pt>
                <c:pt idx="1081">
                  <c:v>20.118185582031799</c:v>
                </c:pt>
                <c:pt idx="1082">
                  <c:v>14.514658655832999</c:v>
                </c:pt>
                <c:pt idx="1083">
                  <c:v>11.4694532216164</c:v>
                </c:pt>
                <c:pt idx="1084">
                  <c:v>21.139024463862199</c:v>
                </c:pt>
                <c:pt idx="1085">
                  <c:v>16.9158085141387</c:v>
                </c:pt>
                <c:pt idx="1086">
                  <c:v>21.9997357972576</c:v>
                </c:pt>
                <c:pt idx="1087">
                  <c:v>13.2072509506675</c:v>
                </c:pt>
                <c:pt idx="1088">
                  <c:v>13.9114629380928</c:v>
                </c:pt>
                <c:pt idx="1089">
                  <c:v>20.7019752748031</c:v>
                </c:pt>
                <c:pt idx="1090">
                  <c:v>22.031555178819801</c:v>
                </c:pt>
                <c:pt idx="1091">
                  <c:v>20.271522031370601</c:v>
                </c:pt>
                <c:pt idx="1092">
                  <c:v>24.7504921506744</c:v>
                </c:pt>
                <c:pt idx="1093">
                  <c:v>17.162164264908299</c:v>
                </c:pt>
                <c:pt idx="1094">
                  <c:v>18.0553885655277</c:v>
                </c:pt>
                <c:pt idx="1095">
                  <c:v>31.576023288810099</c:v>
                </c:pt>
                <c:pt idx="1096">
                  <c:v>19.604475879651801</c:v>
                </c:pt>
                <c:pt idx="1097">
                  <c:v>24.457512797313999</c:v>
                </c:pt>
                <c:pt idx="1098">
                  <c:v>35.143029307458001</c:v>
                </c:pt>
                <c:pt idx="1099">
                  <c:v>43.674226423642402</c:v>
                </c:pt>
                <c:pt idx="1100">
                  <c:v>27.421061448406601</c:v>
                </c:pt>
                <c:pt idx="1101">
                  <c:v>39.0298049222299</c:v>
                </c:pt>
                <c:pt idx="1102">
                  <c:v>28.0092179755984</c:v>
                </c:pt>
                <c:pt idx="1103">
                  <c:v>40.998644127105003</c:v>
                </c:pt>
                <c:pt idx="1104">
                  <c:v>31.330481418319199</c:v>
                </c:pt>
                <c:pt idx="1105">
                  <c:v>31.035287563120999</c:v>
                </c:pt>
                <c:pt idx="1106">
                  <c:v>21.459280900214299</c:v>
                </c:pt>
                <c:pt idx="1107">
                  <c:v>28.031397976884001</c:v>
                </c:pt>
                <c:pt idx="1108">
                  <c:v>37.780148024258096</c:v>
                </c:pt>
                <c:pt idx="1109">
                  <c:v>33.027902964752798</c:v>
                </c:pt>
                <c:pt idx="1110">
                  <c:v>36.556361315639698</c:v>
                </c:pt>
                <c:pt idx="1111">
                  <c:v>28.5261559608021</c:v>
                </c:pt>
                <c:pt idx="1112">
                  <c:v>22.2918059851172</c:v>
                </c:pt>
                <c:pt idx="1113">
                  <c:v>27.180320767419399</c:v>
                </c:pt>
                <c:pt idx="1114">
                  <c:v>31.465306970708902</c:v>
                </c:pt>
                <c:pt idx="1115">
                  <c:v>29.9615899747692</c:v>
                </c:pt>
                <c:pt idx="1116">
                  <c:v>23.924230616163101</c:v>
                </c:pt>
                <c:pt idx="1117">
                  <c:v>26.083795355428201</c:v>
                </c:pt>
                <c:pt idx="1118">
                  <c:v>19.056370099371701</c:v>
                </c:pt>
                <c:pt idx="1119">
                  <c:v>23.750063776740301</c:v>
                </c:pt>
                <c:pt idx="1120">
                  <c:v>31.0650370058679</c:v>
                </c:pt>
                <c:pt idx="1121">
                  <c:v>28.165645964750599</c:v>
                </c:pt>
                <c:pt idx="1122">
                  <c:v>28.948444994502999</c:v>
                </c:pt>
                <c:pt idx="1123">
                  <c:v>33.0858477439034</c:v>
                </c:pt>
                <c:pt idx="1124">
                  <c:v>42.412907337129703</c:v>
                </c:pt>
                <c:pt idx="1125">
                  <c:v>33.949553800142802</c:v>
                </c:pt>
                <c:pt idx="1126">
                  <c:v>30.060644745414798</c:v>
                </c:pt>
                <c:pt idx="1127">
                  <c:v>24.089456518646401</c:v>
                </c:pt>
                <c:pt idx="1128">
                  <c:v>35.217226092929202</c:v>
                </c:pt>
                <c:pt idx="1129">
                  <c:v>31.308993922398798</c:v>
                </c:pt>
                <c:pt idx="1130">
                  <c:v>24.869970921311001</c:v>
                </c:pt>
                <c:pt idx="1131">
                  <c:v>27.114014745938402</c:v>
                </c:pt>
                <c:pt idx="1132">
                  <c:v>37.104730047875201</c:v>
                </c:pt>
                <c:pt idx="1133">
                  <c:v>30.5947300695534</c:v>
                </c:pt>
                <c:pt idx="1134">
                  <c:v>32.756766374363004</c:v>
                </c:pt>
                <c:pt idx="1135">
                  <c:v>26.979963358418299</c:v>
                </c:pt>
                <c:pt idx="1136">
                  <c:v>19.6172572084077</c:v>
                </c:pt>
                <c:pt idx="1137">
                  <c:v>30.538535370223901</c:v>
                </c:pt>
                <c:pt idx="1138">
                  <c:v>26.554351942061</c:v>
                </c:pt>
                <c:pt idx="1139">
                  <c:v>21.154735366086101</c:v>
                </c:pt>
                <c:pt idx="1140">
                  <c:v>24.087853925845199</c:v>
                </c:pt>
                <c:pt idx="1141">
                  <c:v>27.251688237768001</c:v>
                </c:pt>
                <c:pt idx="1142">
                  <c:v>30.277202380996599</c:v>
                </c:pt>
                <c:pt idx="1143">
                  <c:v>24.116488703750999</c:v>
                </c:pt>
                <c:pt idx="1144">
                  <c:v>32.029945213579602</c:v>
                </c:pt>
                <c:pt idx="1145">
                  <c:v>29.984268845370501</c:v>
                </c:pt>
                <c:pt idx="1146">
                  <c:v>27.600257381123399</c:v>
                </c:pt>
                <c:pt idx="1147">
                  <c:v>20.522659682878999</c:v>
                </c:pt>
                <c:pt idx="1148">
                  <c:v>29.296057415800401</c:v>
                </c:pt>
                <c:pt idx="1149">
                  <c:v>19.3453510365885</c:v>
                </c:pt>
                <c:pt idx="1150">
                  <c:v>27.246751802415702</c:v>
                </c:pt>
                <c:pt idx="1151">
                  <c:v>31.903637461735499</c:v>
                </c:pt>
                <c:pt idx="1152">
                  <c:v>23.195058608966502</c:v>
                </c:pt>
                <c:pt idx="1153">
                  <c:v>23.263026376307799</c:v>
                </c:pt>
                <c:pt idx="1154">
                  <c:v>22.256098671052602</c:v>
                </c:pt>
                <c:pt idx="1155">
                  <c:v>24.4746604429615</c:v>
                </c:pt>
                <c:pt idx="1156">
                  <c:v>24.644656290105701</c:v>
                </c:pt>
                <c:pt idx="1157">
                  <c:v>19.196923119624199</c:v>
                </c:pt>
                <c:pt idx="1158">
                  <c:v>27.139895805759899</c:v>
                </c:pt>
                <c:pt idx="1159">
                  <c:v>30.480745175774199</c:v>
                </c:pt>
                <c:pt idx="1160">
                  <c:v>25.747230581085201</c:v>
                </c:pt>
                <c:pt idx="1161">
                  <c:v>21.392731487941202</c:v>
                </c:pt>
                <c:pt idx="1162">
                  <c:v>18.621037739448202</c:v>
                </c:pt>
                <c:pt idx="1163">
                  <c:v>16.627814915504899</c:v>
                </c:pt>
                <c:pt idx="1164">
                  <c:v>27.909945142817801</c:v>
                </c:pt>
                <c:pt idx="1165">
                  <c:v>20.1088483671167</c:v>
                </c:pt>
                <c:pt idx="1166">
                  <c:v>26.4463326008004</c:v>
                </c:pt>
                <c:pt idx="1167">
                  <c:v>26.9697009816148</c:v>
                </c:pt>
                <c:pt idx="1168">
                  <c:v>30.7960311789409</c:v>
                </c:pt>
                <c:pt idx="1169">
                  <c:v>22.314785804707601</c:v>
                </c:pt>
                <c:pt idx="1170">
                  <c:v>21.131748417329401</c:v>
                </c:pt>
                <c:pt idx="1171">
                  <c:v>24.7209431125031</c:v>
                </c:pt>
                <c:pt idx="1172">
                  <c:v>23.538448060413799</c:v>
                </c:pt>
                <c:pt idx="1173">
                  <c:v>23.6863452668108</c:v>
                </c:pt>
                <c:pt idx="1174">
                  <c:v>33.1602264898629</c:v>
                </c:pt>
                <c:pt idx="1175">
                  <c:v>25.992425424864798</c:v>
                </c:pt>
                <c:pt idx="1176">
                  <c:v>18.2994915535145</c:v>
                </c:pt>
                <c:pt idx="1177">
                  <c:v>18.699003530089399</c:v>
                </c:pt>
                <c:pt idx="1178">
                  <c:v>27.211600133342799</c:v>
                </c:pt>
                <c:pt idx="1179">
                  <c:v>23.234373894176599</c:v>
                </c:pt>
                <c:pt idx="1180">
                  <c:v>29.765949604328299</c:v>
                </c:pt>
                <c:pt idx="1181">
                  <c:v>23.210482965710799</c:v>
                </c:pt>
                <c:pt idx="1182">
                  <c:v>23.699143842232001</c:v>
                </c:pt>
                <c:pt idx="1183">
                  <c:v>18.123546070823402</c:v>
                </c:pt>
                <c:pt idx="1184">
                  <c:v>18.182378955663701</c:v>
                </c:pt>
                <c:pt idx="1185">
                  <c:v>22.524533506523099</c:v>
                </c:pt>
                <c:pt idx="1186">
                  <c:v>29.605835060483098</c:v>
                </c:pt>
                <c:pt idx="1187">
                  <c:v>25.9988992609054</c:v>
                </c:pt>
                <c:pt idx="1188">
                  <c:v>24.652801264429101</c:v>
                </c:pt>
                <c:pt idx="1189">
                  <c:v>21.4324079348014</c:v>
                </c:pt>
                <c:pt idx="1190">
                  <c:v>21.217513117708101</c:v>
                </c:pt>
                <c:pt idx="1191">
                  <c:v>14.223510729837599</c:v>
                </c:pt>
                <c:pt idx="1192">
                  <c:v>25.1711292122048</c:v>
                </c:pt>
                <c:pt idx="1193">
                  <c:v>20.461843727105499</c:v>
                </c:pt>
                <c:pt idx="1194">
                  <c:v>18.447603675693198</c:v>
                </c:pt>
                <c:pt idx="1195">
                  <c:v>19.640250112815099</c:v>
                </c:pt>
                <c:pt idx="1196">
                  <c:v>23.009544229665</c:v>
                </c:pt>
                <c:pt idx="1197">
                  <c:v>22.2237728390533</c:v>
                </c:pt>
                <c:pt idx="1198">
                  <c:v>21.626690888089801</c:v>
                </c:pt>
                <c:pt idx="1199">
                  <c:v>25.4564062491344</c:v>
                </c:pt>
                <c:pt idx="1200">
                  <c:v>31.406797759442998</c:v>
                </c:pt>
                <c:pt idx="1201">
                  <c:v>35.709737473852897</c:v>
                </c:pt>
                <c:pt idx="1202">
                  <c:v>27.777566170392401</c:v>
                </c:pt>
                <c:pt idx="1203">
                  <c:v>24.268980263124799</c:v>
                </c:pt>
                <c:pt idx="1204">
                  <c:v>29.153368716562301</c:v>
                </c:pt>
                <c:pt idx="1205">
                  <c:v>20.9816706830937</c:v>
                </c:pt>
                <c:pt idx="1206">
                  <c:v>22.306525789984399</c:v>
                </c:pt>
                <c:pt idx="1207">
                  <c:v>22.8153193703276</c:v>
                </c:pt>
                <c:pt idx="1208">
                  <c:v>32.427768302302901</c:v>
                </c:pt>
                <c:pt idx="1209">
                  <c:v>23.635376317640599</c:v>
                </c:pt>
                <c:pt idx="1210">
                  <c:v>24.421506820811501</c:v>
                </c:pt>
                <c:pt idx="1211">
                  <c:v>14.852050134787699</c:v>
                </c:pt>
                <c:pt idx="1212">
                  <c:v>22.638333305159001</c:v>
                </c:pt>
                <c:pt idx="1213">
                  <c:v>22.556595357189099</c:v>
                </c:pt>
                <c:pt idx="1214">
                  <c:v>31.5420612921369</c:v>
                </c:pt>
                <c:pt idx="1215">
                  <c:v>21.637409381105201</c:v>
                </c:pt>
                <c:pt idx="1216">
                  <c:v>19.336625030075201</c:v>
                </c:pt>
                <c:pt idx="1217">
                  <c:v>22.463276682757499</c:v>
                </c:pt>
                <c:pt idx="1218">
                  <c:v>22.189728544500198</c:v>
                </c:pt>
                <c:pt idx="1219">
                  <c:v>15.374636453240299</c:v>
                </c:pt>
                <c:pt idx="1220">
                  <c:v>28.8463426541655</c:v>
                </c:pt>
                <c:pt idx="1221">
                  <c:v>27.401291367622601</c:v>
                </c:pt>
                <c:pt idx="1222">
                  <c:v>22.755808200136599</c:v>
                </c:pt>
                <c:pt idx="1223">
                  <c:v>16.0346414584493</c:v>
                </c:pt>
                <c:pt idx="1224">
                  <c:v>15.930929232672501</c:v>
                </c:pt>
                <c:pt idx="1225">
                  <c:v>17.137324933254899</c:v>
                </c:pt>
                <c:pt idx="1226">
                  <c:v>19.771795060814</c:v>
                </c:pt>
                <c:pt idx="1227">
                  <c:v>23.645994084741599</c:v>
                </c:pt>
                <c:pt idx="1228">
                  <c:v>22.820834915309501</c:v>
                </c:pt>
                <c:pt idx="1229">
                  <c:v>23.3918997940442</c:v>
                </c:pt>
                <c:pt idx="1230">
                  <c:v>27.229094385616499</c:v>
                </c:pt>
                <c:pt idx="1231">
                  <c:v>24.247729774474401</c:v>
                </c:pt>
                <c:pt idx="1232">
                  <c:v>13.4109969506335</c:v>
                </c:pt>
                <c:pt idx="1233">
                  <c:v>12.464291840505901</c:v>
                </c:pt>
                <c:pt idx="1234">
                  <c:v>23.1622875248902</c:v>
                </c:pt>
                <c:pt idx="1235">
                  <c:v>23.836090475758802</c:v>
                </c:pt>
                <c:pt idx="1236">
                  <c:v>20.083151580531698</c:v>
                </c:pt>
                <c:pt idx="1237">
                  <c:v>13.496899083672799</c:v>
                </c:pt>
                <c:pt idx="1238">
                  <c:v>21.637693384321601</c:v>
                </c:pt>
                <c:pt idx="1239">
                  <c:v>17.866613548412499</c:v>
                </c:pt>
                <c:pt idx="1240">
                  <c:v>19.822646513779102</c:v>
                </c:pt>
                <c:pt idx="1241">
                  <c:v>19.3564979259918</c:v>
                </c:pt>
                <c:pt idx="1242">
                  <c:v>29.767517525414501</c:v>
                </c:pt>
                <c:pt idx="1243">
                  <c:v>20.121701017315299</c:v>
                </c:pt>
                <c:pt idx="1244">
                  <c:v>26.014255829079001</c:v>
                </c:pt>
                <c:pt idx="1245">
                  <c:v>27.684119095134399</c:v>
                </c:pt>
                <c:pt idx="1246">
                  <c:v>22.218612106388999</c:v>
                </c:pt>
                <c:pt idx="1247">
                  <c:v>13.343512418943201</c:v>
                </c:pt>
                <c:pt idx="1248">
                  <c:v>18.136772210624901</c:v>
                </c:pt>
                <c:pt idx="1249">
                  <c:v>22.319412888075298</c:v>
                </c:pt>
                <c:pt idx="1250">
                  <c:v>33.713369677826698</c:v>
                </c:pt>
                <c:pt idx="1251">
                  <c:v>15.1169159482938</c:v>
                </c:pt>
                <c:pt idx="1252">
                  <c:v>32.408944139242401</c:v>
                </c:pt>
                <c:pt idx="1253">
                  <c:v>21.3036521092098</c:v>
                </c:pt>
                <c:pt idx="1254">
                  <c:v>22.523259561772999</c:v>
                </c:pt>
                <c:pt idx="1255">
                  <c:v>17.3247093577837</c:v>
                </c:pt>
                <c:pt idx="1256">
                  <c:v>22.954417582841099</c:v>
                </c:pt>
                <c:pt idx="1257">
                  <c:v>22.792415690614799</c:v>
                </c:pt>
                <c:pt idx="1258">
                  <c:v>20.048856187958499</c:v>
                </c:pt>
                <c:pt idx="1259">
                  <c:v>20.2059870083676</c:v>
                </c:pt>
                <c:pt idx="1260">
                  <c:v>17.9675284326051</c:v>
                </c:pt>
                <c:pt idx="1261">
                  <c:v>20.9949241747934</c:v>
                </c:pt>
                <c:pt idx="1262">
                  <c:v>25.692818275654201</c:v>
                </c:pt>
                <c:pt idx="1263">
                  <c:v>29.792276325558198</c:v>
                </c:pt>
                <c:pt idx="1264">
                  <c:v>14.7386994367731</c:v>
                </c:pt>
                <c:pt idx="1265">
                  <c:v>26.008330197046298</c:v>
                </c:pt>
                <c:pt idx="1266">
                  <c:v>22.605167249746199</c:v>
                </c:pt>
                <c:pt idx="1267">
                  <c:v>20.7392257821475</c:v>
                </c:pt>
                <c:pt idx="1268">
                  <c:v>19.336273222184602</c:v>
                </c:pt>
                <c:pt idx="1269">
                  <c:v>30.4614721512736</c:v>
                </c:pt>
                <c:pt idx="1270">
                  <c:v>32.073579161363</c:v>
                </c:pt>
                <c:pt idx="1271">
                  <c:v>14.1978772463423</c:v>
                </c:pt>
                <c:pt idx="1272">
                  <c:v>19.363710773974301</c:v>
                </c:pt>
                <c:pt idx="1273">
                  <c:v>23.661430178653799</c:v>
                </c:pt>
                <c:pt idx="1274">
                  <c:v>22.473975071431401</c:v>
                </c:pt>
                <c:pt idx="1275">
                  <c:v>24.317955858830501</c:v>
                </c:pt>
                <c:pt idx="1276">
                  <c:v>25.851197329456799</c:v>
                </c:pt>
                <c:pt idx="1277">
                  <c:v>15.6806693137178</c:v>
                </c:pt>
                <c:pt idx="1278">
                  <c:v>19.3146451820684</c:v>
                </c:pt>
                <c:pt idx="1279">
                  <c:v>30.510850190467501</c:v>
                </c:pt>
                <c:pt idx="1280">
                  <c:v>27.679255875993501</c:v>
                </c:pt>
                <c:pt idx="1281">
                  <c:v>26.214554462551501</c:v>
                </c:pt>
                <c:pt idx="1282">
                  <c:v>28.557782616687401</c:v>
                </c:pt>
                <c:pt idx="1283">
                  <c:v>25.012292899474101</c:v>
                </c:pt>
                <c:pt idx="1284">
                  <c:v>26.1930050684227</c:v>
                </c:pt>
                <c:pt idx="1285">
                  <c:v>23.970618838768601</c:v>
                </c:pt>
                <c:pt idx="1286">
                  <c:v>24.093431590449399</c:v>
                </c:pt>
                <c:pt idx="1287">
                  <c:v>20.243189668983099</c:v>
                </c:pt>
                <c:pt idx="1288">
                  <c:v>19.0711855668259</c:v>
                </c:pt>
                <c:pt idx="1289">
                  <c:v>25.5528361908477</c:v>
                </c:pt>
                <c:pt idx="1290">
                  <c:v>20.838604253939</c:v>
                </c:pt>
                <c:pt idx="1291">
                  <c:v>25.101027525674098</c:v>
                </c:pt>
                <c:pt idx="1292">
                  <c:v>27.791912975763601</c:v>
                </c:pt>
                <c:pt idx="1293">
                  <c:v>30.496839524997501</c:v>
                </c:pt>
                <c:pt idx="1294">
                  <c:v>24.105488474337701</c:v>
                </c:pt>
                <c:pt idx="1295">
                  <c:v>25.4049627263906</c:v>
                </c:pt>
                <c:pt idx="1296">
                  <c:v>31.619960960867999</c:v>
                </c:pt>
                <c:pt idx="1297">
                  <c:v>22.882366288292001</c:v>
                </c:pt>
                <c:pt idx="1298">
                  <c:v>23.2317402785621</c:v>
                </c:pt>
                <c:pt idx="1299">
                  <c:v>26.138027730174802</c:v>
                </c:pt>
                <c:pt idx="1300">
                  <c:v>28.837246479277201</c:v>
                </c:pt>
                <c:pt idx="1301">
                  <c:v>23.018287363731702</c:v>
                </c:pt>
                <c:pt idx="1302">
                  <c:v>20.553884632427099</c:v>
                </c:pt>
                <c:pt idx="1303">
                  <c:v>33.339653829652299</c:v>
                </c:pt>
                <c:pt idx="1304">
                  <c:v>25.165038485910902</c:v>
                </c:pt>
                <c:pt idx="1305">
                  <c:v>28.018398027346802</c:v>
                </c:pt>
                <c:pt idx="1306">
                  <c:v>24.533385745460699</c:v>
                </c:pt>
                <c:pt idx="1307">
                  <c:v>25.7903912603607</c:v>
                </c:pt>
                <c:pt idx="1308">
                  <c:v>23.833130544700801</c:v>
                </c:pt>
                <c:pt idx="1309">
                  <c:v>11.6098797884819</c:v>
                </c:pt>
                <c:pt idx="1310">
                  <c:v>28.694337554996</c:v>
                </c:pt>
                <c:pt idx="1311">
                  <c:v>15.040998206409601</c:v>
                </c:pt>
                <c:pt idx="1312">
                  <c:v>27.533236593746501</c:v>
                </c:pt>
                <c:pt idx="1313">
                  <c:v>17.073473685911299</c:v>
                </c:pt>
                <c:pt idx="1314">
                  <c:v>18.894426027622199</c:v>
                </c:pt>
                <c:pt idx="1315">
                  <c:v>18.280553957881001</c:v>
                </c:pt>
                <c:pt idx="1316">
                  <c:v>16.889913839839199</c:v>
                </c:pt>
                <c:pt idx="1317">
                  <c:v>19.953284589482699</c:v>
                </c:pt>
                <c:pt idx="1318">
                  <c:v>15.8557872667113</c:v>
                </c:pt>
                <c:pt idx="1319">
                  <c:v>23.905639698468999</c:v>
                </c:pt>
                <c:pt idx="1320">
                  <c:v>19.207179617531501</c:v>
                </c:pt>
                <c:pt idx="1321">
                  <c:v>33.966459137871297</c:v>
                </c:pt>
                <c:pt idx="1322">
                  <c:v>19.5540451226187</c:v>
                </c:pt>
                <c:pt idx="1323">
                  <c:v>20.205283221108701</c:v>
                </c:pt>
                <c:pt idx="1324">
                  <c:v>18.3889463690296</c:v>
                </c:pt>
                <c:pt idx="1325">
                  <c:v>19.051660754795702</c:v>
                </c:pt>
                <c:pt idx="1326">
                  <c:v>31.292082622184399</c:v>
                </c:pt>
                <c:pt idx="1327">
                  <c:v>16.535815265823299</c:v>
                </c:pt>
                <c:pt idx="1328">
                  <c:v>15.725786765477</c:v>
                </c:pt>
                <c:pt idx="1329">
                  <c:v>16.294589300178799</c:v>
                </c:pt>
                <c:pt idx="1330">
                  <c:v>22.0034074221842</c:v>
                </c:pt>
                <c:pt idx="1331">
                  <c:v>16.518413624846801</c:v>
                </c:pt>
                <c:pt idx="1332">
                  <c:v>21.698485974069801</c:v>
                </c:pt>
                <c:pt idx="1333">
                  <c:v>25.074837132933801</c:v>
                </c:pt>
                <c:pt idx="1334">
                  <c:v>24.281527404848202</c:v>
                </c:pt>
                <c:pt idx="1335">
                  <c:v>22.300202296438702</c:v>
                </c:pt>
                <c:pt idx="1336">
                  <c:v>19.131678828741201</c:v>
                </c:pt>
                <c:pt idx="1337">
                  <c:v>25.176924809243999</c:v>
                </c:pt>
                <c:pt idx="1338">
                  <c:v>22.884174950325999</c:v>
                </c:pt>
                <c:pt idx="1339">
                  <c:v>31.975428528673099</c:v>
                </c:pt>
                <c:pt idx="1340">
                  <c:v>23.323722309601301</c:v>
                </c:pt>
                <c:pt idx="1341">
                  <c:v>22.839093843516402</c:v>
                </c:pt>
                <c:pt idx="1342">
                  <c:v>16.246781327654698</c:v>
                </c:pt>
                <c:pt idx="1343">
                  <c:v>18.1315434382117</c:v>
                </c:pt>
                <c:pt idx="1344">
                  <c:v>19.651026221810199</c:v>
                </c:pt>
                <c:pt idx="1345">
                  <c:v>14.8885293439394</c:v>
                </c:pt>
                <c:pt idx="1346">
                  <c:v>24.8277454751798</c:v>
                </c:pt>
                <c:pt idx="1347">
                  <c:v>26.1736571389192</c:v>
                </c:pt>
                <c:pt idx="1348">
                  <c:v>24.887546382010299</c:v>
                </c:pt>
                <c:pt idx="1349">
                  <c:v>26.668027491043102</c:v>
                </c:pt>
                <c:pt idx="1350">
                  <c:v>27.529869689418199</c:v>
                </c:pt>
                <c:pt idx="1351">
                  <c:v>15.939825201636101</c:v>
                </c:pt>
                <c:pt idx="1352">
                  <c:v>15.9609945568073</c:v>
                </c:pt>
                <c:pt idx="1353">
                  <c:v>22.966117729294499</c:v>
                </c:pt>
                <c:pt idx="1354">
                  <c:v>24.6735600407916</c:v>
                </c:pt>
                <c:pt idx="1355">
                  <c:v>34.855790445099302</c:v>
                </c:pt>
                <c:pt idx="1356">
                  <c:v>20.441857074122598</c:v>
                </c:pt>
                <c:pt idx="1357">
                  <c:v>24.1889313547907</c:v>
                </c:pt>
                <c:pt idx="1358">
                  <c:v>15.8057325834175</c:v>
                </c:pt>
                <c:pt idx="1359">
                  <c:v>17.570465192695401</c:v>
                </c:pt>
                <c:pt idx="1360">
                  <c:v>21.7215387966131</c:v>
                </c:pt>
                <c:pt idx="1361">
                  <c:v>20.675647744104001</c:v>
                </c:pt>
                <c:pt idx="1362">
                  <c:v>29.330439421647</c:v>
                </c:pt>
                <c:pt idx="1363">
                  <c:v>22.0517990009347</c:v>
                </c:pt>
                <c:pt idx="1364">
                  <c:v>17.1252873899146</c:v>
                </c:pt>
                <c:pt idx="1365">
                  <c:v>16.104900526776301</c:v>
                </c:pt>
                <c:pt idx="1366">
                  <c:v>21.658126985744499</c:v>
                </c:pt>
                <c:pt idx="1367">
                  <c:v>22.414519371148501</c:v>
                </c:pt>
                <c:pt idx="1368">
                  <c:v>19.9140400975778</c:v>
                </c:pt>
                <c:pt idx="1369">
                  <c:v>23.614268981706999</c:v>
                </c:pt>
                <c:pt idx="1370">
                  <c:v>21.026843204242802</c:v>
                </c:pt>
                <c:pt idx="1371">
                  <c:v>20.504277854738</c:v>
                </c:pt>
                <c:pt idx="1372">
                  <c:v>19.367687464709899</c:v>
                </c:pt>
                <c:pt idx="1373">
                  <c:v>19.360660511978999</c:v>
                </c:pt>
                <c:pt idx="1374">
                  <c:v>21.465797921649202</c:v>
                </c:pt>
                <c:pt idx="1375">
                  <c:v>22.885980766046501</c:v>
                </c:pt>
                <c:pt idx="1376">
                  <c:v>18.365140027872901</c:v>
                </c:pt>
                <c:pt idx="1377">
                  <c:v>20.565670437320001</c:v>
                </c:pt>
                <c:pt idx="1378">
                  <c:v>13.060882777872401</c:v>
                </c:pt>
                <c:pt idx="1379">
                  <c:v>18.1571391898112</c:v>
                </c:pt>
                <c:pt idx="1380">
                  <c:v>20.2932343362748</c:v>
                </c:pt>
                <c:pt idx="1381">
                  <c:v>13.4616735957353</c:v>
                </c:pt>
                <c:pt idx="1382">
                  <c:v>25.643077526590101</c:v>
                </c:pt>
                <c:pt idx="1383">
                  <c:v>20.502482427179402</c:v>
                </c:pt>
                <c:pt idx="1384">
                  <c:v>25.2971916604656</c:v>
                </c:pt>
                <c:pt idx="1385">
                  <c:v>20.791189040291101</c:v>
                </c:pt>
                <c:pt idx="1386">
                  <c:v>23.1835831117914</c:v>
                </c:pt>
                <c:pt idx="1387">
                  <c:v>21.144711217369899</c:v>
                </c:pt>
                <c:pt idx="1388">
                  <c:v>23.697841869624899</c:v>
                </c:pt>
                <c:pt idx="1389">
                  <c:v>19.5283414544202</c:v>
                </c:pt>
                <c:pt idx="1390">
                  <c:v>19.357436460639899</c:v>
                </c:pt>
                <c:pt idx="1391">
                  <c:v>23.1145819646643</c:v>
                </c:pt>
                <c:pt idx="1392">
                  <c:v>16.694388166568501</c:v>
                </c:pt>
                <c:pt idx="1393">
                  <c:v>25.982661847172</c:v>
                </c:pt>
                <c:pt idx="1394">
                  <c:v>21.780036324711102</c:v>
                </c:pt>
                <c:pt idx="1395">
                  <c:v>20.413667714883101</c:v>
                </c:pt>
                <c:pt idx="1396">
                  <c:v>17.863572635139501</c:v>
                </c:pt>
                <c:pt idx="1397">
                  <c:v>16.983025916099699</c:v>
                </c:pt>
                <c:pt idx="1398">
                  <c:v>16.793232327258799</c:v>
                </c:pt>
                <c:pt idx="1399">
                  <c:v>27.569791828538399</c:v>
                </c:pt>
                <c:pt idx="1400">
                  <c:v>22.816856645965899</c:v>
                </c:pt>
                <c:pt idx="1401">
                  <c:v>19.487395500934401</c:v>
                </c:pt>
                <c:pt idx="1402">
                  <c:v>25.004429277686398</c:v>
                </c:pt>
                <c:pt idx="1403">
                  <c:v>15.9617847553122</c:v>
                </c:pt>
                <c:pt idx="1404">
                  <c:v>13.625375822942599</c:v>
                </c:pt>
                <c:pt idx="1405">
                  <c:v>23.629629864499101</c:v>
                </c:pt>
                <c:pt idx="1406">
                  <c:v>13.4430276230187</c:v>
                </c:pt>
                <c:pt idx="1407">
                  <c:v>22.369960509224999</c:v>
                </c:pt>
                <c:pt idx="1408">
                  <c:v>21.734127151379099</c:v>
                </c:pt>
                <c:pt idx="1409">
                  <c:v>15.484198199285601</c:v>
                </c:pt>
                <c:pt idx="1410">
                  <c:v>15.8467554811597</c:v>
                </c:pt>
                <c:pt idx="1411">
                  <c:v>20.908634192333501</c:v>
                </c:pt>
                <c:pt idx="1412">
                  <c:v>23.791646048324601</c:v>
                </c:pt>
                <c:pt idx="1413">
                  <c:v>21.387393851874599</c:v>
                </c:pt>
                <c:pt idx="1414">
                  <c:v>24.0921192057769</c:v>
                </c:pt>
                <c:pt idx="1415">
                  <c:v>17.5338520344838</c:v>
                </c:pt>
                <c:pt idx="1416">
                  <c:v>21.5514458129052</c:v>
                </c:pt>
                <c:pt idx="1417">
                  <c:v>9.6737830606435509</c:v>
                </c:pt>
                <c:pt idx="1418">
                  <c:v>26.8685985315045</c:v>
                </c:pt>
                <c:pt idx="1419">
                  <c:v>22.011011123730899</c:v>
                </c:pt>
                <c:pt idx="1420">
                  <c:v>24.258286222894899</c:v>
                </c:pt>
                <c:pt idx="1421">
                  <c:v>22.5112317810026</c:v>
                </c:pt>
                <c:pt idx="1422">
                  <c:v>24.2113675780754</c:v>
                </c:pt>
                <c:pt idx="1423">
                  <c:v>21.820117658096301</c:v>
                </c:pt>
                <c:pt idx="1424">
                  <c:v>18.7115184912318</c:v>
                </c:pt>
                <c:pt idx="1425">
                  <c:v>27.8133569647296</c:v>
                </c:pt>
                <c:pt idx="1426">
                  <c:v>20.689294459969201</c:v>
                </c:pt>
                <c:pt idx="1427">
                  <c:v>20.532676087274201</c:v>
                </c:pt>
                <c:pt idx="1428">
                  <c:v>23.099567598953399</c:v>
                </c:pt>
                <c:pt idx="1429">
                  <c:v>19.2200391240182</c:v>
                </c:pt>
                <c:pt idx="1430">
                  <c:v>20.466971703222001</c:v>
                </c:pt>
                <c:pt idx="1431">
                  <c:v>15.321651116025601</c:v>
                </c:pt>
                <c:pt idx="1432">
                  <c:v>24.173718645032501</c:v>
                </c:pt>
                <c:pt idx="1433">
                  <c:v>18.952596411478201</c:v>
                </c:pt>
                <c:pt idx="1434">
                  <c:v>27.846409482820999</c:v>
                </c:pt>
                <c:pt idx="1435">
                  <c:v>22.062147119026498</c:v>
                </c:pt>
                <c:pt idx="1436">
                  <c:v>20.774262799160901</c:v>
                </c:pt>
                <c:pt idx="1437">
                  <c:v>18.421563214507</c:v>
                </c:pt>
                <c:pt idx="1438">
                  <c:v>15.526772457952999</c:v>
                </c:pt>
                <c:pt idx="1439">
                  <c:v>16.861659725063099</c:v>
                </c:pt>
                <c:pt idx="1440">
                  <c:v>15.356923749738201</c:v>
                </c:pt>
                <c:pt idx="1441">
                  <c:v>18.590973433916801</c:v>
                </c:pt>
                <c:pt idx="1442">
                  <c:v>15.021593542656801</c:v>
                </c:pt>
                <c:pt idx="1443">
                  <c:v>15.1090776640622</c:v>
                </c:pt>
                <c:pt idx="1444">
                  <c:v>16.353895339213</c:v>
                </c:pt>
                <c:pt idx="1445">
                  <c:v>20.296108396506401</c:v>
                </c:pt>
                <c:pt idx="1446">
                  <c:v>14.0153204572229</c:v>
                </c:pt>
                <c:pt idx="1447">
                  <c:v>23.065613119556001</c:v>
                </c:pt>
                <c:pt idx="1448">
                  <c:v>23.5129168740018</c:v>
                </c:pt>
                <c:pt idx="1449">
                  <c:v>21.172354034540401</c:v>
                </c:pt>
                <c:pt idx="1450">
                  <c:v>21.5183183913331</c:v>
                </c:pt>
                <c:pt idx="1451">
                  <c:v>12.0061107397296</c:v>
                </c:pt>
                <c:pt idx="1452">
                  <c:v>23.9410769361027</c:v>
                </c:pt>
                <c:pt idx="1453">
                  <c:v>24.8116435811603</c:v>
                </c:pt>
                <c:pt idx="1454">
                  <c:v>15.393060351552901</c:v>
                </c:pt>
                <c:pt idx="1455">
                  <c:v>12.532128702188199</c:v>
                </c:pt>
                <c:pt idx="1456">
                  <c:v>15.0388601809143</c:v>
                </c:pt>
                <c:pt idx="1457">
                  <c:v>17.827538951007298</c:v>
                </c:pt>
                <c:pt idx="1458">
                  <c:v>16.000180487603998</c:v>
                </c:pt>
                <c:pt idx="1459">
                  <c:v>15.7178709921752</c:v>
                </c:pt>
                <c:pt idx="1460">
                  <c:v>23.625093096320398</c:v>
                </c:pt>
                <c:pt idx="1461">
                  <c:v>15.973952127233</c:v>
                </c:pt>
                <c:pt idx="1462">
                  <c:v>13.037844070721</c:v>
                </c:pt>
                <c:pt idx="1463">
                  <c:v>30.617946036301799</c:v>
                </c:pt>
                <c:pt idx="1464">
                  <c:v>20.371199420220101</c:v>
                </c:pt>
                <c:pt idx="1465">
                  <c:v>23.682094359304699</c:v>
                </c:pt>
                <c:pt idx="1466">
                  <c:v>34.412264084520302</c:v>
                </c:pt>
                <c:pt idx="1467">
                  <c:v>24.235124886382501</c:v>
                </c:pt>
                <c:pt idx="1468">
                  <c:v>20.8253230441059</c:v>
                </c:pt>
                <c:pt idx="1469">
                  <c:v>18.757296538136199</c:v>
                </c:pt>
                <c:pt idx="1470">
                  <c:v>20.9159588577722</c:v>
                </c:pt>
                <c:pt idx="1471">
                  <c:v>20.598497188475498</c:v>
                </c:pt>
                <c:pt idx="1472">
                  <c:v>18.797334593824299</c:v>
                </c:pt>
                <c:pt idx="1473">
                  <c:v>18.003582288912501</c:v>
                </c:pt>
                <c:pt idx="1474">
                  <c:v>31.776373398937199</c:v>
                </c:pt>
                <c:pt idx="1475">
                  <c:v>36.177921536034802</c:v>
                </c:pt>
                <c:pt idx="1476">
                  <c:v>20.562796986276599</c:v>
                </c:pt>
                <c:pt idx="1477">
                  <c:v>19.290179074852901</c:v>
                </c:pt>
                <c:pt idx="1478">
                  <c:v>21.9521857472383</c:v>
                </c:pt>
                <c:pt idx="1479">
                  <c:v>20.021603768119402</c:v>
                </c:pt>
                <c:pt idx="1480">
                  <c:v>27.576779040613399</c:v>
                </c:pt>
                <c:pt idx="1481">
                  <c:v>21.716814704442999</c:v>
                </c:pt>
                <c:pt idx="1482">
                  <c:v>28.2943548915311</c:v>
                </c:pt>
                <c:pt idx="1483">
                  <c:v>26.7123949332987</c:v>
                </c:pt>
                <c:pt idx="1484">
                  <c:v>12.835734975602801</c:v>
                </c:pt>
                <c:pt idx="1485">
                  <c:v>19.613456231108898</c:v>
                </c:pt>
                <c:pt idx="1486">
                  <c:v>19.356245567128301</c:v>
                </c:pt>
                <c:pt idx="1487">
                  <c:v>22.563183157939498</c:v>
                </c:pt>
                <c:pt idx="1488">
                  <c:v>31.327924046021899</c:v>
                </c:pt>
                <c:pt idx="1489">
                  <c:v>22.173296035167802</c:v>
                </c:pt>
                <c:pt idx="1490">
                  <c:v>23.861152971631199</c:v>
                </c:pt>
                <c:pt idx="1491">
                  <c:v>25.613666787696999</c:v>
                </c:pt>
                <c:pt idx="1492">
                  <c:v>19.2313514976825</c:v>
                </c:pt>
                <c:pt idx="1493">
                  <c:v>21.887537314386801</c:v>
                </c:pt>
                <c:pt idx="1494">
                  <c:v>22.227030661546799</c:v>
                </c:pt>
                <c:pt idx="1495">
                  <c:v>15.7048097441363</c:v>
                </c:pt>
                <c:pt idx="1496">
                  <c:v>16.206480951593502</c:v>
                </c:pt>
                <c:pt idx="1497">
                  <c:v>20.506503973306199</c:v>
                </c:pt>
                <c:pt idx="1498">
                  <c:v>21.5908503195026</c:v>
                </c:pt>
                <c:pt idx="1499">
                  <c:v>18.600464242602101</c:v>
                </c:pt>
                <c:pt idx="1500">
                  <c:v>11.934865551232299</c:v>
                </c:pt>
                <c:pt idx="1501">
                  <c:v>16.6472199187508</c:v>
                </c:pt>
                <c:pt idx="1502">
                  <c:v>23.799932854706899</c:v>
                </c:pt>
                <c:pt idx="1503">
                  <c:v>14.785647894028401</c:v>
                </c:pt>
                <c:pt idx="1504">
                  <c:v>27.7924260183017</c:v>
                </c:pt>
                <c:pt idx="1505">
                  <c:v>14.8621076785557</c:v>
                </c:pt>
                <c:pt idx="1506">
                  <c:v>17.3318583658343</c:v>
                </c:pt>
                <c:pt idx="1507">
                  <c:v>16.8564230102217</c:v>
                </c:pt>
                <c:pt idx="1508">
                  <c:v>26.058118477781601</c:v>
                </c:pt>
                <c:pt idx="1509">
                  <c:v>17.9251043456998</c:v>
                </c:pt>
                <c:pt idx="1510">
                  <c:v>18.500937116287201</c:v>
                </c:pt>
                <c:pt idx="1511">
                  <c:v>20.9713808616034</c:v>
                </c:pt>
                <c:pt idx="1512">
                  <c:v>20.839977959414401</c:v>
                </c:pt>
                <c:pt idx="1513">
                  <c:v>7.66048236171408</c:v>
                </c:pt>
                <c:pt idx="1514">
                  <c:v>16.326576265812498</c:v>
                </c:pt>
                <c:pt idx="1515">
                  <c:v>23.441005135808201</c:v>
                </c:pt>
                <c:pt idx="1516">
                  <c:v>16.600451783585999</c:v>
                </c:pt>
                <c:pt idx="1517">
                  <c:v>21.397754157748</c:v>
                </c:pt>
                <c:pt idx="1518">
                  <c:v>11.5932729970362</c:v>
                </c:pt>
                <c:pt idx="1519">
                  <c:v>11.852475439448099</c:v>
                </c:pt>
                <c:pt idx="1520">
                  <c:v>17.019365086413899</c:v>
                </c:pt>
                <c:pt idx="1521">
                  <c:v>14.0375780227762</c:v>
                </c:pt>
                <c:pt idx="1522">
                  <c:v>19.898866873700001</c:v>
                </c:pt>
                <c:pt idx="1523">
                  <c:v>27.273406608177901</c:v>
                </c:pt>
                <c:pt idx="1524">
                  <c:v>14.6750328070114</c:v>
                </c:pt>
                <c:pt idx="1525">
                  <c:v>21.677973868557501</c:v>
                </c:pt>
                <c:pt idx="1526">
                  <c:v>19.3918223945196</c:v>
                </c:pt>
                <c:pt idx="1527">
                  <c:v>18.202719167703801</c:v>
                </c:pt>
                <c:pt idx="1528">
                  <c:v>21.152151844796698</c:v>
                </c:pt>
                <c:pt idx="1529">
                  <c:v>21.0732487321024</c:v>
                </c:pt>
                <c:pt idx="1530">
                  <c:v>24.752748871582401</c:v>
                </c:pt>
                <c:pt idx="1531">
                  <c:v>9.3877691090651094</c:v>
                </c:pt>
                <c:pt idx="1532">
                  <c:v>14.1566149063047</c:v>
                </c:pt>
                <c:pt idx="1533">
                  <c:v>16.533039760982</c:v>
                </c:pt>
                <c:pt idx="1534">
                  <c:v>14.634637981613899</c:v>
                </c:pt>
                <c:pt idx="1535">
                  <c:v>12.549373212261701</c:v>
                </c:pt>
                <c:pt idx="1536">
                  <c:v>14.9620302800624</c:v>
                </c:pt>
                <c:pt idx="1537">
                  <c:v>18.406337421845301</c:v>
                </c:pt>
                <c:pt idx="1538">
                  <c:v>8.9415646657809003</c:v>
                </c:pt>
                <c:pt idx="1539">
                  <c:v>19.814517748757702</c:v>
                </c:pt>
                <c:pt idx="1540">
                  <c:v>12.674960996664501</c:v>
                </c:pt>
                <c:pt idx="1541">
                  <c:v>13.496744841517</c:v>
                </c:pt>
                <c:pt idx="1542">
                  <c:v>22.170527010303498</c:v>
                </c:pt>
                <c:pt idx="1543">
                  <c:v>21.409810090556199</c:v>
                </c:pt>
                <c:pt idx="1544">
                  <c:v>17.355310516465401</c:v>
                </c:pt>
                <c:pt idx="1545">
                  <c:v>18.094466928840902</c:v>
                </c:pt>
                <c:pt idx="1546">
                  <c:v>10.592685184121001</c:v>
                </c:pt>
                <c:pt idx="1547">
                  <c:v>26.012583008204601</c:v>
                </c:pt>
                <c:pt idx="1548">
                  <c:v>14.7749720251685</c:v>
                </c:pt>
                <c:pt idx="1549">
                  <c:v>13.635827079958499</c:v>
                </c:pt>
                <c:pt idx="1550">
                  <c:v>21.7595759525523</c:v>
                </c:pt>
                <c:pt idx="1551">
                  <c:v>18.662969966686699</c:v>
                </c:pt>
                <c:pt idx="1552">
                  <c:v>15.243596097517299</c:v>
                </c:pt>
                <c:pt idx="1553">
                  <c:v>17.765471532110201</c:v>
                </c:pt>
                <c:pt idx="1554">
                  <c:v>19.466116422295801</c:v>
                </c:pt>
                <c:pt idx="1555">
                  <c:v>15.8712457332776</c:v>
                </c:pt>
                <c:pt idx="1556">
                  <c:v>7.9435881546394898</c:v>
                </c:pt>
                <c:pt idx="1557">
                  <c:v>18.021203600757399</c:v>
                </c:pt>
                <c:pt idx="1558">
                  <c:v>15.343335922183099</c:v>
                </c:pt>
                <c:pt idx="1559">
                  <c:v>17.819685443691199</c:v>
                </c:pt>
                <c:pt idx="1560">
                  <c:v>18.976835159430699</c:v>
                </c:pt>
                <c:pt idx="1561">
                  <c:v>18.4984409235872</c:v>
                </c:pt>
                <c:pt idx="1562">
                  <c:v>17.377555778060799</c:v>
                </c:pt>
                <c:pt idx="1563">
                  <c:v>15.081814606153101</c:v>
                </c:pt>
                <c:pt idx="1564">
                  <c:v>12.097913917780801</c:v>
                </c:pt>
                <c:pt idx="1565">
                  <c:v>14.254191908144101</c:v>
                </c:pt>
                <c:pt idx="1566">
                  <c:v>18.976464607225601</c:v>
                </c:pt>
                <c:pt idx="1567">
                  <c:v>15.9125398409301</c:v>
                </c:pt>
                <c:pt idx="1568">
                  <c:v>22.2389474996241</c:v>
                </c:pt>
                <c:pt idx="1569">
                  <c:v>7.39299737988404</c:v>
                </c:pt>
                <c:pt idx="1570">
                  <c:v>23.917950987107002</c:v>
                </c:pt>
                <c:pt idx="1571">
                  <c:v>13.6701640816315</c:v>
                </c:pt>
                <c:pt idx="1572">
                  <c:v>20.657750724072599</c:v>
                </c:pt>
                <c:pt idx="1573">
                  <c:v>24.0674407091281</c:v>
                </c:pt>
                <c:pt idx="1574">
                  <c:v>13.328420331417099</c:v>
                </c:pt>
                <c:pt idx="1575">
                  <c:v>14.7971681727494</c:v>
                </c:pt>
                <c:pt idx="1576">
                  <c:v>14.446348764975101</c:v>
                </c:pt>
                <c:pt idx="1577">
                  <c:v>21.762697376803398</c:v>
                </c:pt>
                <c:pt idx="1578">
                  <c:v>11.4375656211528</c:v>
                </c:pt>
                <c:pt idx="1579">
                  <c:v>9.3222974599708994</c:v>
                </c:pt>
                <c:pt idx="1580">
                  <c:v>8.18714736579728</c:v>
                </c:pt>
                <c:pt idx="1581">
                  <c:v>16.183838003724698</c:v>
                </c:pt>
                <c:pt idx="1582">
                  <c:v>3.9402357356644599</c:v>
                </c:pt>
                <c:pt idx="1583">
                  <c:v>9.3615391193579196</c:v>
                </c:pt>
                <c:pt idx="1584">
                  <c:v>13.944068778521901</c:v>
                </c:pt>
                <c:pt idx="1585">
                  <c:v>12.7904008232624</c:v>
                </c:pt>
                <c:pt idx="1586">
                  <c:v>14.634810134376099</c:v>
                </c:pt>
                <c:pt idx="1587">
                  <c:v>14.127225926309601</c:v>
                </c:pt>
                <c:pt idx="1588">
                  <c:v>16.123428914878701</c:v>
                </c:pt>
                <c:pt idx="1589">
                  <c:v>12.146570403570401</c:v>
                </c:pt>
                <c:pt idx="1590">
                  <c:v>12.183037240873301</c:v>
                </c:pt>
                <c:pt idx="1591">
                  <c:v>12.206297815405099</c:v>
                </c:pt>
                <c:pt idx="1592">
                  <c:v>19.613907324870802</c:v>
                </c:pt>
                <c:pt idx="1593">
                  <c:v>23.744028503872901</c:v>
                </c:pt>
                <c:pt idx="1594">
                  <c:v>13.925025583948599</c:v>
                </c:pt>
                <c:pt idx="1595">
                  <c:v>14.755399838368501</c:v>
                </c:pt>
                <c:pt idx="1596">
                  <c:v>8.5907680884374997</c:v>
                </c:pt>
                <c:pt idx="1597">
                  <c:v>14.2944712489405</c:v>
                </c:pt>
                <c:pt idx="1598">
                  <c:v>12.0333330701382</c:v>
                </c:pt>
                <c:pt idx="1599">
                  <c:v>19.757785659591601</c:v>
                </c:pt>
                <c:pt idx="1600">
                  <c:v>18.051519761367299</c:v>
                </c:pt>
                <c:pt idx="1601">
                  <c:v>12.9515270728484</c:v>
                </c:pt>
                <c:pt idx="1602">
                  <c:v>15.261777981942799</c:v>
                </c:pt>
                <c:pt idx="1603">
                  <c:v>12.5415208485416</c:v>
                </c:pt>
                <c:pt idx="1604">
                  <c:v>14.8588579630201</c:v>
                </c:pt>
                <c:pt idx="1605">
                  <c:v>12.128519205406301</c:v>
                </c:pt>
                <c:pt idx="1606">
                  <c:v>12.1714612937228</c:v>
                </c:pt>
                <c:pt idx="1607">
                  <c:v>9.2533446264130994</c:v>
                </c:pt>
                <c:pt idx="1608">
                  <c:v>9.0191915175270001</c:v>
                </c:pt>
                <c:pt idx="1609">
                  <c:v>11.140631915788401</c:v>
                </c:pt>
                <c:pt idx="1610">
                  <c:v>14.8715368497966</c:v>
                </c:pt>
                <c:pt idx="1611">
                  <c:v>8.3026669662135806</c:v>
                </c:pt>
                <c:pt idx="1612">
                  <c:v>23.590356081712201</c:v>
                </c:pt>
                <c:pt idx="1613">
                  <c:v>21.585399871656101</c:v>
                </c:pt>
                <c:pt idx="1614">
                  <c:v>16.786674121794999</c:v>
                </c:pt>
                <c:pt idx="1615">
                  <c:v>19.060948440324601</c:v>
                </c:pt>
                <c:pt idx="1616">
                  <c:v>13.303882253599699</c:v>
                </c:pt>
                <c:pt idx="1617">
                  <c:v>10.177976876153901</c:v>
                </c:pt>
                <c:pt idx="1618">
                  <c:v>9.9704655076022597</c:v>
                </c:pt>
                <c:pt idx="1619">
                  <c:v>12.457078598989</c:v>
                </c:pt>
                <c:pt idx="1620">
                  <c:v>7.4336447883895902</c:v>
                </c:pt>
                <c:pt idx="1621">
                  <c:v>12.206180249260999</c:v>
                </c:pt>
                <c:pt idx="1622">
                  <c:v>20.718511273000701</c:v>
                </c:pt>
                <c:pt idx="1623">
                  <c:v>13.501024140646599</c:v>
                </c:pt>
                <c:pt idx="1624">
                  <c:v>14.8375688468844</c:v>
                </c:pt>
                <c:pt idx="1625">
                  <c:v>12.0792954825189</c:v>
                </c:pt>
                <c:pt idx="1626">
                  <c:v>7.27917173088884</c:v>
                </c:pt>
                <c:pt idx="1627">
                  <c:v>21.2191211358323</c:v>
                </c:pt>
                <c:pt idx="1628">
                  <c:v>4.7930806392081804</c:v>
                </c:pt>
                <c:pt idx="1629">
                  <c:v>10.722276584030199</c:v>
                </c:pt>
                <c:pt idx="1630">
                  <c:v>12.3398955510026</c:v>
                </c:pt>
                <c:pt idx="1631">
                  <c:v>13.4074393693561</c:v>
                </c:pt>
                <c:pt idx="1632">
                  <c:v>9.4162310650658494</c:v>
                </c:pt>
                <c:pt idx="1633">
                  <c:v>11.8664025913833</c:v>
                </c:pt>
                <c:pt idx="1634">
                  <c:v>12.2824742864456</c:v>
                </c:pt>
                <c:pt idx="1635">
                  <c:v>14.221825888072001</c:v>
                </c:pt>
                <c:pt idx="1636">
                  <c:v>18.948618173633101</c:v>
                </c:pt>
                <c:pt idx="1637">
                  <c:v>14.8095182010705</c:v>
                </c:pt>
                <c:pt idx="1638">
                  <c:v>13.327602025407799</c:v>
                </c:pt>
                <c:pt idx="1639">
                  <c:v>12.0912182869859</c:v>
                </c:pt>
                <c:pt idx="1640">
                  <c:v>6.4175721112531603</c:v>
                </c:pt>
                <c:pt idx="1641">
                  <c:v>13.2086836431404</c:v>
                </c:pt>
                <c:pt idx="1642">
                  <c:v>16.773035100995301</c:v>
                </c:pt>
                <c:pt idx="1643">
                  <c:v>8.4870266794279505</c:v>
                </c:pt>
                <c:pt idx="1644">
                  <c:v>10.47728486384</c:v>
                </c:pt>
                <c:pt idx="1645">
                  <c:v>9.2209889886913601</c:v>
                </c:pt>
                <c:pt idx="1646">
                  <c:v>9.5239778043275596</c:v>
                </c:pt>
                <c:pt idx="1647">
                  <c:v>12.404168341259</c:v>
                </c:pt>
                <c:pt idx="1648">
                  <c:v>19.018813711582499</c:v>
                </c:pt>
                <c:pt idx="1649">
                  <c:v>14.071188336419199</c:v>
                </c:pt>
                <c:pt idx="1650">
                  <c:v>8.5497901342665692</c:v>
                </c:pt>
                <c:pt idx="1651">
                  <c:v>8.4486549419844206</c:v>
                </c:pt>
                <c:pt idx="1652">
                  <c:v>9.6391056424329005</c:v>
                </c:pt>
                <c:pt idx="1653">
                  <c:v>7.6798329075489304</c:v>
                </c:pt>
                <c:pt idx="1654">
                  <c:v>10.523174903158701</c:v>
                </c:pt>
                <c:pt idx="1655">
                  <c:v>10.1570096967518</c:v>
                </c:pt>
                <c:pt idx="1656">
                  <c:v>16.719604076990699</c:v>
                </c:pt>
                <c:pt idx="1657">
                  <c:v>11.4706205103824</c:v>
                </c:pt>
                <c:pt idx="1658">
                  <c:v>16.121788690791799</c:v>
                </c:pt>
                <c:pt idx="1659">
                  <c:v>9.4312169011811502</c:v>
                </c:pt>
                <c:pt idx="1660">
                  <c:v>10.7069887659942</c:v>
                </c:pt>
                <c:pt idx="1661">
                  <c:v>9.5590341314805602</c:v>
                </c:pt>
                <c:pt idx="1662">
                  <c:v>15.819366219793</c:v>
                </c:pt>
                <c:pt idx="1663">
                  <c:v>11.431257583560001</c:v>
                </c:pt>
                <c:pt idx="1664">
                  <c:v>5.64348363607004</c:v>
                </c:pt>
                <c:pt idx="1665">
                  <c:v>11.422290619977099</c:v>
                </c:pt>
                <c:pt idx="1666">
                  <c:v>8.3770138647387604</c:v>
                </c:pt>
                <c:pt idx="1667">
                  <c:v>9.5918004092127305</c:v>
                </c:pt>
                <c:pt idx="1668">
                  <c:v>5.4817076390372801</c:v>
                </c:pt>
                <c:pt idx="1669">
                  <c:v>9.5823463861327198</c:v>
                </c:pt>
                <c:pt idx="1670">
                  <c:v>8.5312010276261603</c:v>
                </c:pt>
                <c:pt idx="1671">
                  <c:v>9.7134664521876708</c:v>
                </c:pt>
                <c:pt idx="1672">
                  <c:v>17.246430017478399</c:v>
                </c:pt>
                <c:pt idx="1673">
                  <c:v>11.242076000412601</c:v>
                </c:pt>
                <c:pt idx="1674">
                  <c:v>10.5596265166243</c:v>
                </c:pt>
                <c:pt idx="1675">
                  <c:v>11.1221919775933</c:v>
                </c:pt>
                <c:pt idx="1676">
                  <c:v>13.1280193636621</c:v>
                </c:pt>
                <c:pt idx="1677">
                  <c:v>12.9268118938282</c:v>
                </c:pt>
                <c:pt idx="1678">
                  <c:v>7.6711189215069897</c:v>
                </c:pt>
                <c:pt idx="1679">
                  <c:v>10.3660894324255</c:v>
                </c:pt>
                <c:pt idx="1680">
                  <c:v>9.5268812705206205</c:v>
                </c:pt>
                <c:pt idx="1681">
                  <c:v>7.61386549626814</c:v>
                </c:pt>
                <c:pt idx="1682">
                  <c:v>12.473627433512201</c:v>
                </c:pt>
                <c:pt idx="1683">
                  <c:v>15.2531911695375</c:v>
                </c:pt>
                <c:pt idx="1684">
                  <c:v>4.5206233340150703</c:v>
                </c:pt>
                <c:pt idx="1685">
                  <c:v>12.895846028526201</c:v>
                </c:pt>
                <c:pt idx="1686">
                  <c:v>14.958034942360101</c:v>
                </c:pt>
                <c:pt idx="1687">
                  <c:v>10.299374099564499</c:v>
                </c:pt>
                <c:pt idx="1688">
                  <c:v>6.74462831783182</c:v>
                </c:pt>
                <c:pt idx="1689">
                  <c:v>13.844503157623</c:v>
                </c:pt>
                <c:pt idx="1690">
                  <c:v>15.156796399912899</c:v>
                </c:pt>
                <c:pt idx="1691">
                  <c:v>18.126402629972201</c:v>
                </c:pt>
                <c:pt idx="1692">
                  <c:v>6.42417312034173</c:v>
                </c:pt>
                <c:pt idx="1693">
                  <c:v>8.3161152623086707</c:v>
                </c:pt>
                <c:pt idx="1694">
                  <c:v>8.3271533275100396</c:v>
                </c:pt>
                <c:pt idx="1695">
                  <c:v>12.0686236701419</c:v>
                </c:pt>
                <c:pt idx="1696">
                  <c:v>12.210418753539299</c:v>
                </c:pt>
                <c:pt idx="1697">
                  <c:v>11.014752268679601</c:v>
                </c:pt>
                <c:pt idx="1698">
                  <c:v>12.9619634823111</c:v>
                </c:pt>
                <c:pt idx="1699">
                  <c:v>6.7431647059114797</c:v>
                </c:pt>
                <c:pt idx="1700">
                  <c:v>3.9457402728779201</c:v>
                </c:pt>
                <c:pt idx="1701">
                  <c:v>10.953109682733301</c:v>
                </c:pt>
                <c:pt idx="1702">
                  <c:v>12.256277366768099</c:v>
                </c:pt>
                <c:pt idx="1703">
                  <c:v>9.4250097545294604</c:v>
                </c:pt>
                <c:pt idx="1704">
                  <c:v>5.3970837629360702</c:v>
                </c:pt>
                <c:pt idx="1705">
                  <c:v>13.4822428305158</c:v>
                </c:pt>
                <c:pt idx="1706">
                  <c:v>9.3283205283074508</c:v>
                </c:pt>
                <c:pt idx="1707">
                  <c:v>12.361667331244099</c:v>
                </c:pt>
                <c:pt idx="1708">
                  <c:v>7.66764044196709</c:v>
                </c:pt>
                <c:pt idx="1709">
                  <c:v>7.7053586659132902</c:v>
                </c:pt>
                <c:pt idx="1710">
                  <c:v>6.7326246062391304</c:v>
                </c:pt>
                <c:pt idx="1711">
                  <c:v>11.9218973536099</c:v>
                </c:pt>
                <c:pt idx="1712">
                  <c:v>9.4107340376726594</c:v>
                </c:pt>
                <c:pt idx="1713">
                  <c:v>12.9816437886083</c:v>
                </c:pt>
                <c:pt idx="1714">
                  <c:v>9.4872046369350898</c:v>
                </c:pt>
                <c:pt idx="1715">
                  <c:v>16.341775611196599</c:v>
                </c:pt>
                <c:pt idx="1716">
                  <c:v>13.6427999446577</c:v>
                </c:pt>
                <c:pt idx="1717">
                  <c:v>8.6140219402682501</c:v>
                </c:pt>
                <c:pt idx="1718">
                  <c:v>10.462648845757901</c:v>
                </c:pt>
                <c:pt idx="1719">
                  <c:v>14.9386353782497</c:v>
                </c:pt>
                <c:pt idx="1720">
                  <c:v>3.92627638434874</c:v>
                </c:pt>
                <c:pt idx="1721">
                  <c:v>7.4408712839604103</c:v>
                </c:pt>
                <c:pt idx="1722">
                  <c:v>8.6736496350233097</c:v>
                </c:pt>
                <c:pt idx="1723">
                  <c:v>13.030126895668401</c:v>
                </c:pt>
                <c:pt idx="1724">
                  <c:v>9.5003761532042699</c:v>
                </c:pt>
                <c:pt idx="1725">
                  <c:v>9.0777100083046598</c:v>
                </c:pt>
                <c:pt idx="1726">
                  <c:v>5.7925980212843298</c:v>
                </c:pt>
                <c:pt idx="1727">
                  <c:v>10.9534759059579</c:v>
                </c:pt>
                <c:pt idx="1728">
                  <c:v>8.8564832417943204</c:v>
                </c:pt>
                <c:pt idx="1729">
                  <c:v>5.5853751614743699</c:v>
                </c:pt>
                <c:pt idx="1730">
                  <c:v>8.6535035648291405</c:v>
                </c:pt>
                <c:pt idx="1731">
                  <c:v>10.5720659910831</c:v>
                </c:pt>
                <c:pt idx="1732">
                  <c:v>12.307601385518</c:v>
                </c:pt>
                <c:pt idx="1733">
                  <c:v>9.5295992309478397</c:v>
                </c:pt>
                <c:pt idx="1734">
                  <c:v>9.3844055360480905</c:v>
                </c:pt>
                <c:pt idx="1735">
                  <c:v>8.3936070572611392</c:v>
                </c:pt>
                <c:pt idx="1736">
                  <c:v>12.0422026314272</c:v>
                </c:pt>
                <c:pt idx="1737">
                  <c:v>9.3186044153355407</c:v>
                </c:pt>
                <c:pt idx="1738">
                  <c:v>12.3404515179203</c:v>
                </c:pt>
                <c:pt idx="1739">
                  <c:v>7.8787390604256302</c:v>
                </c:pt>
                <c:pt idx="1740">
                  <c:v>14.4730461351963</c:v>
                </c:pt>
                <c:pt idx="1741">
                  <c:v>15.3822504729982</c:v>
                </c:pt>
                <c:pt idx="1742">
                  <c:v>9.3255807521900795</c:v>
                </c:pt>
                <c:pt idx="1743">
                  <c:v>4.6941697921952299</c:v>
                </c:pt>
                <c:pt idx="1744">
                  <c:v>5.7265793070501001</c:v>
                </c:pt>
                <c:pt idx="1745">
                  <c:v>10.4902124111372</c:v>
                </c:pt>
                <c:pt idx="1746">
                  <c:v>7.7959867881826401</c:v>
                </c:pt>
                <c:pt idx="1747">
                  <c:v>9.76515301951925</c:v>
                </c:pt>
                <c:pt idx="1748">
                  <c:v>11.4857294713669</c:v>
                </c:pt>
                <c:pt idx="1749">
                  <c:v>7.59648994136748</c:v>
                </c:pt>
                <c:pt idx="1750">
                  <c:v>6.6914902527999303</c:v>
                </c:pt>
                <c:pt idx="1751">
                  <c:v>11.292051993482101</c:v>
                </c:pt>
                <c:pt idx="1752">
                  <c:v>9.7567742451906696</c:v>
                </c:pt>
                <c:pt idx="1753">
                  <c:v>11.2781479175861</c:v>
                </c:pt>
                <c:pt idx="1754">
                  <c:v>9.6564879789996994</c:v>
                </c:pt>
                <c:pt idx="1755">
                  <c:v>9.73247060760864</c:v>
                </c:pt>
                <c:pt idx="1756">
                  <c:v>9.6187896961843204</c:v>
                </c:pt>
                <c:pt idx="1757">
                  <c:v>7.8457039169219396</c:v>
                </c:pt>
                <c:pt idx="1758">
                  <c:v>8.6145990875567708</c:v>
                </c:pt>
                <c:pt idx="1759">
                  <c:v>11.1828757109795</c:v>
                </c:pt>
                <c:pt idx="1760">
                  <c:v>16.132399412660099</c:v>
                </c:pt>
                <c:pt idx="1761">
                  <c:v>10.606217752777701</c:v>
                </c:pt>
                <c:pt idx="1762">
                  <c:v>5.73631806297381</c:v>
                </c:pt>
                <c:pt idx="1763">
                  <c:v>11.381893162047399</c:v>
                </c:pt>
                <c:pt idx="1764">
                  <c:v>8.4864747228423703</c:v>
                </c:pt>
                <c:pt idx="1765">
                  <c:v>10.5678532170573</c:v>
                </c:pt>
                <c:pt idx="1766">
                  <c:v>6.6658589075046697</c:v>
                </c:pt>
                <c:pt idx="1767">
                  <c:v>9.4947573001466399</c:v>
                </c:pt>
                <c:pt idx="1768">
                  <c:v>9.5570717028219505</c:v>
                </c:pt>
                <c:pt idx="1769">
                  <c:v>15.9916640837586</c:v>
                </c:pt>
                <c:pt idx="1770">
                  <c:v>11.510575143976901</c:v>
                </c:pt>
                <c:pt idx="1771">
                  <c:v>8.7219786601374292</c:v>
                </c:pt>
                <c:pt idx="1772">
                  <c:v>10.624488146426</c:v>
                </c:pt>
                <c:pt idx="1773">
                  <c:v>8.7096163666962596</c:v>
                </c:pt>
                <c:pt idx="1774">
                  <c:v>6.5813994624286396</c:v>
                </c:pt>
                <c:pt idx="1775">
                  <c:v>11.2563474911973</c:v>
                </c:pt>
                <c:pt idx="1776">
                  <c:v>7.7128872100180601</c:v>
                </c:pt>
                <c:pt idx="1777">
                  <c:v>8.3521382442169898</c:v>
                </c:pt>
                <c:pt idx="1778">
                  <c:v>5.6500573234137201</c:v>
                </c:pt>
                <c:pt idx="1779">
                  <c:v>4.7005131045886399</c:v>
                </c:pt>
                <c:pt idx="1780">
                  <c:v>12.4614132718332</c:v>
                </c:pt>
                <c:pt idx="1781">
                  <c:v>10.578149176521499</c:v>
                </c:pt>
                <c:pt idx="1782">
                  <c:v>14.3602461161392</c:v>
                </c:pt>
                <c:pt idx="1783">
                  <c:v>6.6425787503552298</c:v>
                </c:pt>
                <c:pt idx="1784">
                  <c:v>2.9200512851490101</c:v>
                </c:pt>
                <c:pt idx="1785">
                  <c:v>8.5078064807367806</c:v>
                </c:pt>
                <c:pt idx="1786">
                  <c:v>16.6245608751973</c:v>
                </c:pt>
                <c:pt idx="1787">
                  <c:v>6.6894093748317296</c:v>
                </c:pt>
                <c:pt idx="1788">
                  <c:v>7.4178975669332399</c:v>
                </c:pt>
                <c:pt idx="1789">
                  <c:v>11.3953353475189</c:v>
                </c:pt>
                <c:pt idx="1790">
                  <c:v>5.8104980868315304</c:v>
                </c:pt>
                <c:pt idx="1791">
                  <c:v>10.520164515346501</c:v>
                </c:pt>
                <c:pt idx="1792">
                  <c:v>10.535173909858701</c:v>
                </c:pt>
                <c:pt idx="1793">
                  <c:v>3.81651993710864</c:v>
                </c:pt>
                <c:pt idx="1794">
                  <c:v>6.71821287092164</c:v>
                </c:pt>
                <c:pt idx="1795">
                  <c:v>12.1576136903597</c:v>
                </c:pt>
                <c:pt idx="1796">
                  <c:v>11.4706294112947</c:v>
                </c:pt>
                <c:pt idx="1797">
                  <c:v>8.5012865768342003</c:v>
                </c:pt>
                <c:pt idx="1798">
                  <c:v>11.2996186152484</c:v>
                </c:pt>
                <c:pt idx="1799">
                  <c:v>9.7477058388274305</c:v>
                </c:pt>
                <c:pt idx="1800">
                  <c:v>11.3399229197423</c:v>
                </c:pt>
                <c:pt idx="1801">
                  <c:v>9.3268086959738703</c:v>
                </c:pt>
                <c:pt idx="1802">
                  <c:v>10.5533157100783</c:v>
                </c:pt>
                <c:pt idx="1803">
                  <c:v>10.5993026274577</c:v>
                </c:pt>
                <c:pt idx="1804">
                  <c:v>4.7171769624935402</c:v>
                </c:pt>
                <c:pt idx="1805">
                  <c:v>15.402220594396701</c:v>
                </c:pt>
                <c:pt idx="1806">
                  <c:v>7.5306097929318296</c:v>
                </c:pt>
                <c:pt idx="1807">
                  <c:v>12.2518289926414</c:v>
                </c:pt>
                <c:pt idx="1808">
                  <c:v>7.8276656048236104</c:v>
                </c:pt>
                <c:pt idx="1809">
                  <c:v>11.4661544735921</c:v>
                </c:pt>
                <c:pt idx="1810">
                  <c:v>12.2460085309547</c:v>
                </c:pt>
                <c:pt idx="1811">
                  <c:v>17.008815306847801</c:v>
                </c:pt>
                <c:pt idx="1812">
                  <c:v>13.3288363627256</c:v>
                </c:pt>
                <c:pt idx="1813">
                  <c:v>8.3879962384984399</c:v>
                </c:pt>
                <c:pt idx="1814">
                  <c:v>10.5119764689187</c:v>
                </c:pt>
                <c:pt idx="1815">
                  <c:v>5.6184997897247904</c:v>
                </c:pt>
                <c:pt idx="1816">
                  <c:v>9.6608398649153209</c:v>
                </c:pt>
                <c:pt idx="1817">
                  <c:v>14.4872779242537</c:v>
                </c:pt>
                <c:pt idx="1818">
                  <c:v>11.447896162056599</c:v>
                </c:pt>
                <c:pt idx="1819">
                  <c:v>9.5767669162169309</c:v>
                </c:pt>
                <c:pt idx="1820">
                  <c:v>10.095709183619499</c:v>
                </c:pt>
                <c:pt idx="1821">
                  <c:v>6.6918313251059596</c:v>
                </c:pt>
                <c:pt idx="1822">
                  <c:v>8.3168576326950205</c:v>
                </c:pt>
                <c:pt idx="1823">
                  <c:v>21.142110735986599</c:v>
                </c:pt>
                <c:pt idx="1824">
                  <c:v>13.3116994934012</c:v>
                </c:pt>
                <c:pt idx="1825">
                  <c:v>14.1970548753462</c:v>
                </c:pt>
                <c:pt idx="1826">
                  <c:v>13.2098090360545</c:v>
                </c:pt>
                <c:pt idx="1827">
                  <c:v>12.208684763316199</c:v>
                </c:pt>
                <c:pt idx="1828">
                  <c:v>19.058318632700601</c:v>
                </c:pt>
                <c:pt idx="1829">
                  <c:v>21.729432198479699</c:v>
                </c:pt>
                <c:pt idx="1830">
                  <c:v>12.2483998323188</c:v>
                </c:pt>
                <c:pt idx="1831">
                  <c:v>13.123375060915601</c:v>
                </c:pt>
                <c:pt idx="1832">
                  <c:v>14.2589285574398</c:v>
                </c:pt>
                <c:pt idx="1833">
                  <c:v>18.225462054329601</c:v>
                </c:pt>
                <c:pt idx="1834">
                  <c:v>11.4903070072119</c:v>
                </c:pt>
                <c:pt idx="1835">
                  <c:v>19.152954855534102</c:v>
                </c:pt>
                <c:pt idx="1836">
                  <c:v>12.1475796450489</c:v>
                </c:pt>
                <c:pt idx="1837">
                  <c:v>13.374981891589901</c:v>
                </c:pt>
                <c:pt idx="1838">
                  <c:v>13.145546304019801</c:v>
                </c:pt>
                <c:pt idx="1839">
                  <c:v>20.1700792577732</c:v>
                </c:pt>
                <c:pt idx="1840">
                  <c:v>12.286212097698799</c:v>
                </c:pt>
                <c:pt idx="1841">
                  <c:v>7.8108763920473301</c:v>
                </c:pt>
                <c:pt idx="1842">
                  <c:v>14.461216455988399</c:v>
                </c:pt>
                <c:pt idx="1843">
                  <c:v>14.4217814895587</c:v>
                </c:pt>
                <c:pt idx="1844">
                  <c:v>11.353741658002701</c:v>
                </c:pt>
                <c:pt idx="1845">
                  <c:v>16.847213193540501</c:v>
                </c:pt>
                <c:pt idx="1846">
                  <c:v>26.475627821460101</c:v>
                </c:pt>
                <c:pt idx="1847">
                  <c:v>12.3611229270709</c:v>
                </c:pt>
                <c:pt idx="1848">
                  <c:v>11.7188763541679</c:v>
                </c:pt>
                <c:pt idx="1849">
                  <c:v>15.196392284296801</c:v>
                </c:pt>
                <c:pt idx="1850">
                  <c:v>11.359295098846999</c:v>
                </c:pt>
                <c:pt idx="1851">
                  <c:v>12.407073105472101</c:v>
                </c:pt>
                <c:pt idx="1852">
                  <c:v>14.359023198706399</c:v>
                </c:pt>
                <c:pt idx="1853">
                  <c:v>16.245496647483399</c:v>
                </c:pt>
                <c:pt idx="1854">
                  <c:v>11.112818556406401</c:v>
                </c:pt>
                <c:pt idx="1855">
                  <c:v>13.1169053584435</c:v>
                </c:pt>
                <c:pt idx="1856">
                  <c:v>15.0359010526034</c:v>
                </c:pt>
                <c:pt idx="1857">
                  <c:v>14.160623272774</c:v>
                </c:pt>
                <c:pt idx="1858">
                  <c:v>7.7019996248469003</c:v>
                </c:pt>
                <c:pt idx="1859">
                  <c:v>18.996698902488902</c:v>
                </c:pt>
                <c:pt idx="1860">
                  <c:v>11.1700746662278</c:v>
                </c:pt>
                <c:pt idx="1861">
                  <c:v>8.8073863646233406</c:v>
                </c:pt>
                <c:pt idx="1862">
                  <c:v>12.5046695907975</c:v>
                </c:pt>
                <c:pt idx="1863">
                  <c:v>6.6107073853201896</c:v>
                </c:pt>
                <c:pt idx="1864">
                  <c:v>7.5421198974488304</c:v>
                </c:pt>
                <c:pt idx="1865">
                  <c:v>9.5987260548650397</c:v>
                </c:pt>
                <c:pt idx="1866">
                  <c:v>7.3367260479600303</c:v>
                </c:pt>
                <c:pt idx="1867">
                  <c:v>17.337815768179102</c:v>
                </c:pt>
                <c:pt idx="1868">
                  <c:v>16.222535273453801</c:v>
                </c:pt>
                <c:pt idx="1869">
                  <c:v>9.5686781413859894</c:v>
                </c:pt>
                <c:pt idx="1870">
                  <c:v>15.310231164925</c:v>
                </c:pt>
                <c:pt idx="1871">
                  <c:v>11.514023759483701</c:v>
                </c:pt>
                <c:pt idx="1872">
                  <c:v>9.6486646145546509</c:v>
                </c:pt>
                <c:pt idx="1873">
                  <c:v>11.4186372808968</c:v>
                </c:pt>
                <c:pt idx="1874">
                  <c:v>12.303135479039801</c:v>
                </c:pt>
                <c:pt idx="1875">
                  <c:v>11.5244307373298</c:v>
                </c:pt>
                <c:pt idx="1876">
                  <c:v>6.5767636764719004</c:v>
                </c:pt>
                <c:pt idx="1877">
                  <c:v>10.358560495722299</c:v>
                </c:pt>
                <c:pt idx="1878">
                  <c:v>10.441309293841501</c:v>
                </c:pt>
                <c:pt idx="1879">
                  <c:v>13.9478585294715</c:v>
                </c:pt>
                <c:pt idx="1880">
                  <c:v>16.1127333851103</c:v>
                </c:pt>
                <c:pt idx="1881">
                  <c:v>9.3696355527799504</c:v>
                </c:pt>
                <c:pt idx="1882">
                  <c:v>15.326085080197799</c:v>
                </c:pt>
                <c:pt idx="1883">
                  <c:v>19.9387384709893</c:v>
                </c:pt>
                <c:pt idx="1884">
                  <c:v>14.314629144531301</c:v>
                </c:pt>
                <c:pt idx="1885">
                  <c:v>5.73086685998575</c:v>
                </c:pt>
                <c:pt idx="1886">
                  <c:v>9.7075825571529197</c:v>
                </c:pt>
                <c:pt idx="1887">
                  <c:v>16.8390035045188</c:v>
                </c:pt>
                <c:pt idx="1888">
                  <c:v>8.7721961322760809</c:v>
                </c:pt>
                <c:pt idx="1889">
                  <c:v>10.5411821854007</c:v>
                </c:pt>
                <c:pt idx="1890">
                  <c:v>12.2873149371759</c:v>
                </c:pt>
                <c:pt idx="1891">
                  <c:v>5.8044281546672902</c:v>
                </c:pt>
                <c:pt idx="1892">
                  <c:v>10.5281065396639</c:v>
                </c:pt>
                <c:pt idx="1893">
                  <c:v>9.4153374050309608</c:v>
                </c:pt>
                <c:pt idx="1894">
                  <c:v>9.5413056024754006</c:v>
                </c:pt>
                <c:pt idx="1895">
                  <c:v>14.1206156977204</c:v>
                </c:pt>
                <c:pt idx="1896">
                  <c:v>10.685311954690301</c:v>
                </c:pt>
                <c:pt idx="1897">
                  <c:v>6.7862863086515697</c:v>
                </c:pt>
                <c:pt idx="1898">
                  <c:v>13.5908460103736</c:v>
                </c:pt>
                <c:pt idx="1899">
                  <c:v>12.431771681678899</c:v>
                </c:pt>
                <c:pt idx="1900">
                  <c:v>10.429723583926</c:v>
                </c:pt>
                <c:pt idx="1901">
                  <c:v>7.8122274508357998</c:v>
                </c:pt>
                <c:pt idx="1902">
                  <c:v>9.5767665507869602</c:v>
                </c:pt>
                <c:pt idx="1903">
                  <c:v>7.5034660488114904</c:v>
                </c:pt>
                <c:pt idx="1904">
                  <c:v>15.026414707102999</c:v>
                </c:pt>
                <c:pt idx="1905">
                  <c:v>10.6719324487626</c:v>
                </c:pt>
                <c:pt idx="1906">
                  <c:v>8.6150159107409507</c:v>
                </c:pt>
                <c:pt idx="1907">
                  <c:v>10.591054046609701</c:v>
                </c:pt>
                <c:pt idx="1908">
                  <c:v>6.7403008910802997</c:v>
                </c:pt>
                <c:pt idx="1909">
                  <c:v>16.1327788016489</c:v>
                </c:pt>
                <c:pt idx="1910">
                  <c:v>10.548273315204799</c:v>
                </c:pt>
                <c:pt idx="1911">
                  <c:v>10.556953677848</c:v>
                </c:pt>
                <c:pt idx="1912">
                  <c:v>18.528793068685498</c:v>
                </c:pt>
                <c:pt idx="1913">
                  <c:v>8.6219620883192096</c:v>
                </c:pt>
                <c:pt idx="1914">
                  <c:v>8.5236431347601194</c:v>
                </c:pt>
                <c:pt idx="1915">
                  <c:v>13.2331967372396</c:v>
                </c:pt>
                <c:pt idx="1916">
                  <c:v>8.5960965410880004</c:v>
                </c:pt>
                <c:pt idx="1917">
                  <c:v>5.6174395416754601</c:v>
                </c:pt>
                <c:pt idx="1918">
                  <c:v>4.8114761346023096</c:v>
                </c:pt>
                <c:pt idx="1919">
                  <c:v>13.1878123836231</c:v>
                </c:pt>
                <c:pt idx="1920">
                  <c:v>10.2365652397046</c:v>
                </c:pt>
                <c:pt idx="1921">
                  <c:v>10.405336411465001</c:v>
                </c:pt>
                <c:pt idx="1922">
                  <c:v>5.7680202568891099</c:v>
                </c:pt>
                <c:pt idx="1923">
                  <c:v>9.5409253829448808</c:v>
                </c:pt>
                <c:pt idx="1924">
                  <c:v>7.8242293227486801</c:v>
                </c:pt>
                <c:pt idx="1925">
                  <c:v>11.3914597910221</c:v>
                </c:pt>
                <c:pt idx="1926">
                  <c:v>11.5664876479611</c:v>
                </c:pt>
                <c:pt idx="1927">
                  <c:v>9.63657574344799</c:v>
                </c:pt>
                <c:pt idx="1928">
                  <c:v>11.5252642187817</c:v>
                </c:pt>
                <c:pt idx="1929">
                  <c:v>9.8055911982696902</c:v>
                </c:pt>
                <c:pt idx="1930">
                  <c:v>8.5477778437691398</c:v>
                </c:pt>
                <c:pt idx="1931">
                  <c:v>8.6564312683037592</c:v>
                </c:pt>
                <c:pt idx="1932">
                  <c:v>17.3875540898695</c:v>
                </c:pt>
                <c:pt idx="1933">
                  <c:v>12.186367208558</c:v>
                </c:pt>
                <c:pt idx="1934">
                  <c:v>10.5378617163169</c:v>
                </c:pt>
                <c:pt idx="1935">
                  <c:v>12.471977734727</c:v>
                </c:pt>
                <c:pt idx="1936">
                  <c:v>13.4907841759105</c:v>
                </c:pt>
                <c:pt idx="1937">
                  <c:v>13.389864560108499</c:v>
                </c:pt>
                <c:pt idx="1938">
                  <c:v>5.7299566195716602</c:v>
                </c:pt>
                <c:pt idx="1939">
                  <c:v>16.230673051502301</c:v>
                </c:pt>
                <c:pt idx="1940">
                  <c:v>7.6356722133039998</c:v>
                </c:pt>
                <c:pt idx="1941">
                  <c:v>12.395093160969999</c:v>
                </c:pt>
                <c:pt idx="1942">
                  <c:v>12.33589459915</c:v>
                </c:pt>
                <c:pt idx="1943">
                  <c:v>9.6547694460567897</c:v>
                </c:pt>
                <c:pt idx="1944">
                  <c:v>9.5827336857493108</c:v>
                </c:pt>
                <c:pt idx="1945">
                  <c:v>7.6135907314414899</c:v>
                </c:pt>
                <c:pt idx="1946">
                  <c:v>11.414028309515199</c:v>
                </c:pt>
                <c:pt idx="1947">
                  <c:v>10.559411327815599</c:v>
                </c:pt>
                <c:pt idx="1948">
                  <c:v>9.6723905956367595</c:v>
                </c:pt>
                <c:pt idx="1949">
                  <c:v>9.7225464683777894</c:v>
                </c:pt>
                <c:pt idx="1950">
                  <c:v>10.553298678844101</c:v>
                </c:pt>
                <c:pt idx="1951">
                  <c:v>11.386424784889201</c:v>
                </c:pt>
                <c:pt idx="1952">
                  <c:v>10.517245242539</c:v>
                </c:pt>
                <c:pt idx="1953">
                  <c:v>10.5305354055848</c:v>
                </c:pt>
                <c:pt idx="1954">
                  <c:v>11.562113058956299</c:v>
                </c:pt>
                <c:pt idx="1955">
                  <c:v>8.7017326176230494</c:v>
                </c:pt>
                <c:pt idx="1956">
                  <c:v>8.5123051128065903</c:v>
                </c:pt>
                <c:pt idx="1957">
                  <c:v>6.6731384088258698</c:v>
                </c:pt>
                <c:pt idx="1958">
                  <c:v>13.677231152465099</c:v>
                </c:pt>
                <c:pt idx="1959">
                  <c:v>6.5785074329024598</c:v>
                </c:pt>
                <c:pt idx="1960">
                  <c:v>6.6398742353654496</c:v>
                </c:pt>
                <c:pt idx="1961">
                  <c:v>11.619873286093901</c:v>
                </c:pt>
                <c:pt idx="1962">
                  <c:v>10.7130758147911</c:v>
                </c:pt>
                <c:pt idx="1963">
                  <c:v>7.6030784352971397</c:v>
                </c:pt>
                <c:pt idx="1964">
                  <c:v>14.444135419967401</c:v>
                </c:pt>
                <c:pt idx="1965">
                  <c:v>9.5962680481379898</c:v>
                </c:pt>
                <c:pt idx="1966">
                  <c:v>10.485260801232</c:v>
                </c:pt>
                <c:pt idx="1967">
                  <c:v>9.5860762379151492</c:v>
                </c:pt>
                <c:pt idx="1968">
                  <c:v>3.8399256493732801</c:v>
                </c:pt>
                <c:pt idx="1969">
                  <c:v>8.6748142181180299</c:v>
                </c:pt>
                <c:pt idx="1970">
                  <c:v>5.52303744314366</c:v>
                </c:pt>
                <c:pt idx="1971">
                  <c:v>14.4010834996841</c:v>
                </c:pt>
                <c:pt idx="1972">
                  <c:v>9.6808197226714903</c:v>
                </c:pt>
                <c:pt idx="1973">
                  <c:v>8.6952374744833101</c:v>
                </c:pt>
                <c:pt idx="1974">
                  <c:v>9.5001184635058706</c:v>
                </c:pt>
                <c:pt idx="1975">
                  <c:v>10.376475496776999</c:v>
                </c:pt>
                <c:pt idx="1976">
                  <c:v>12.4573738810378</c:v>
                </c:pt>
                <c:pt idx="1977">
                  <c:v>14.1325423797763</c:v>
                </c:pt>
                <c:pt idx="1978">
                  <c:v>17.258111373620999</c:v>
                </c:pt>
                <c:pt idx="1979">
                  <c:v>6.6659641350033096</c:v>
                </c:pt>
                <c:pt idx="1980">
                  <c:v>4.9297720706826098</c:v>
                </c:pt>
                <c:pt idx="1981">
                  <c:v>10.5304444629376</c:v>
                </c:pt>
                <c:pt idx="1982">
                  <c:v>9.4824535403432293</c:v>
                </c:pt>
                <c:pt idx="1983">
                  <c:v>14.3425601419614</c:v>
                </c:pt>
                <c:pt idx="1984">
                  <c:v>10.6186990098434</c:v>
                </c:pt>
                <c:pt idx="1985">
                  <c:v>14.346074973039601</c:v>
                </c:pt>
                <c:pt idx="1986">
                  <c:v>10.3110974178921</c:v>
                </c:pt>
                <c:pt idx="1987">
                  <c:v>8.6163911431057301</c:v>
                </c:pt>
                <c:pt idx="1988">
                  <c:v>9.5138172050436403</c:v>
                </c:pt>
                <c:pt idx="1989">
                  <c:v>10.5162852541827</c:v>
                </c:pt>
                <c:pt idx="1990">
                  <c:v>7.615528052498</c:v>
                </c:pt>
                <c:pt idx="1991">
                  <c:v>5.7805274486176597</c:v>
                </c:pt>
                <c:pt idx="1992">
                  <c:v>14.4394373282797</c:v>
                </c:pt>
                <c:pt idx="1993">
                  <c:v>10.609424502120399</c:v>
                </c:pt>
                <c:pt idx="1994">
                  <c:v>6.7980250339204504</c:v>
                </c:pt>
                <c:pt idx="1995">
                  <c:v>9.7585210207737703</c:v>
                </c:pt>
                <c:pt idx="1996">
                  <c:v>10.564071280080899</c:v>
                </c:pt>
                <c:pt idx="1997">
                  <c:v>8.63933337753706</c:v>
                </c:pt>
                <c:pt idx="1998">
                  <c:v>12.0244775339656</c:v>
                </c:pt>
                <c:pt idx="1999">
                  <c:v>6.6437914098805102</c:v>
                </c:pt>
                <c:pt idx="2000">
                  <c:v>20.254766443933001</c:v>
                </c:pt>
                <c:pt idx="2001">
                  <c:v>5.8996004528206196</c:v>
                </c:pt>
                <c:pt idx="2002">
                  <c:v>9.4188162457657203</c:v>
                </c:pt>
                <c:pt idx="2003">
                  <c:v>11.5466694466626</c:v>
                </c:pt>
                <c:pt idx="2004">
                  <c:v>5.6869741455285103</c:v>
                </c:pt>
                <c:pt idx="2005">
                  <c:v>10.6547632311432</c:v>
                </c:pt>
                <c:pt idx="2006">
                  <c:v>7.6204435862138702</c:v>
                </c:pt>
                <c:pt idx="2007">
                  <c:v>10.5286101591003</c:v>
                </c:pt>
                <c:pt idx="2008">
                  <c:v>13.451128968508399</c:v>
                </c:pt>
                <c:pt idx="2009">
                  <c:v>9.6480927762706497</c:v>
                </c:pt>
                <c:pt idx="2010">
                  <c:v>10.4920980955938</c:v>
                </c:pt>
                <c:pt idx="2011">
                  <c:v>13.4772567970072</c:v>
                </c:pt>
                <c:pt idx="2012">
                  <c:v>11.4247350120422</c:v>
                </c:pt>
                <c:pt idx="2013">
                  <c:v>13.1283657679275</c:v>
                </c:pt>
                <c:pt idx="2014">
                  <c:v>13.3143408997108</c:v>
                </c:pt>
                <c:pt idx="2015">
                  <c:v>18.454355627978401</c:v>
                </c:pt>
                <c:pt idx="2016">
                  <c:v>11.69292055989</c:v>
                </c:pt>
                <c:pt idx="2017">
                  <c:v>9.5421315027229596</c:v>
                </c:pt>
                <c:pt idx="2018">
                  <c:v>5.8543791218524497</c:v>
                </c:pt>
                <c:pt idx="2019">
                  <c:v>6.8120195027696697</c:v>
                </c:pt>
                <c:pt idx="2020">
                  <c:v>14.3968565100416</c:v>
                </c:pt>
                <c:pt idx="2021">
                  <c:v>2.8891057714311601</c:v>
                </c:pt>
                <c:pt idx="2022">
                  <c:v>11.5160596185275</c:v>
                </c:pt>
                <c:pt idx="2023">
                  <c:v>7.6568583758505797</c:v>
                </c:pt>
                <c:pt idx="2024">
                  <c:v>11.5616251016229</c:v>
                </c:pt>
                <c:pt idx="2025">
                  <c:v>11.6504371108865</c:v>
                </c:pt>
                <c:pt idx="2026">
                  <c:v>9.4898294644802608</c:v>
                </c:pt>
                <c:pt idx="2027">
                  <c:v>10.6906723024548</c:v>
                </c:pt>
                <c:pt idx="2028">
                  <c:v>8.6613252162665599</c:v>
                </c:pt>
                <c:pt idx="2029">
                  <c:v>11.653359643738399</c:v>
                </c:pt>
                <c:pt idx="2030">
                  <c:v>7.7019244938282601</c:v>
                </c:pt>
                <c:pt idx="2031">
                  <c:v>7.6577155814202698</c:v>
                </c:pt>
                <c:pt idx="2032">
                  <c:v>5.8972891455762504</c:v>
                </c:pt>
                <c:pt idx="2033">
                  <c:v>8.6272162105190304</c:v>
                </c:pt>
                <c:pt idx="2034">
                  <c:v>11.5109444814318</c:v>
                </c:pt>
                <c:pt idx="2035">
                  <c:v>11.5298261242339</c:v>
                </c:pt>
                <c:pt idx="2036">
                  <c:v>8.5953596734240705</c:v>
                </c:pt>
                <c:pt idx="2037">
                  <c:v>12.5592911248514</c:v>
                </c:pt>
                <c:pt idx="2038">
                  <c:v>8.6088211268365402</c:v>
                </c:pt>
                <c:pt idx="2039">
                  <c:v>17.638873775264798</c:v>
                </c:pt>
                <c:pt idx="2040">
                  <c:v>13.238220851732301</c:v>
                </c:pt>
                <c:pt idx="2041">
                  <c:v>9.7064127494484094</c:v>
                </c:pt>
                <c:pt idx="2042">
                  <c:v>7.50562661346446</c:v>
                </c:pt>
                <c:pt idx="2043">
                  <c:v>9.5223883513386394</c:v>
                </c:pt>
                <c:pt idx="2044">
                  <c:v>13.577130896257399</c:v>
                </c:pt>
                <c:pt idx="2045">
                  <c:v>9.6013933241172698</c:v>
                </c:pt>
                <c:pt idx="2046">
                  <c:v>10.4503821298586</c:v>
                </c:pt>
                <c:pt idx="2047">
                  <c:v>12.5649426135517</c:v>
                </c:pt>
                <c:pt idx="2048">
                  <c:v>12.6305548347386</c:v>
                </c:pt>
                <c:pt idx="2049">
                  <c:v>8.6528574570066805</c:v>
                </c:pt>
                <c:pt idx="2050">
                  <c:v>6.7567039660133004</c:v>
                </c:pt>
                <c:pt idx="2051">
                  <c:v>14.266751919009099</c:v>
                </c:pt>
                <c:pt idx="2052">
                  <c:v>5.84750524275338</c:v>
                </c:pt>
                <c:pt idx="2053">
                  <c:v>9.6426246779374303</c:v>
                </c:pt>
                <c:pt idx="2054">
                  <c:v>9.7682866267168809</c:v>
                </c:pt>
                <c:pt idx="2055">
                  <c:v>7.5054944432773203</c:v>
                </c:pt>
                <c:pt idx="2056">
                  <c:v>4.7920535889606501</c:v>
                </c:pt>
                <c:pt idx="2057">
                  <c:v>9.7334620286780105</c:v>
                </c:pt>
                <c:pt idx="2058">
                  <c:v>12.550387824163</c:v>
                </c:pt>
                <c:pt idx="2059">
                  <c:v>7.6714365486734701</c:v>
                </c:pt>
                <c:pt idx="2060">
                  <c:v>11.5857109667931</c:v>
                </c:pt>
                <c:pt idx="2061">
                  <c:v>9.6711323798502207</c:v>
                </c:pt>
                <c:pt idx="2062">
                  <c:v>10.671221233678899</c:v>
                </c:pt>
                <c:pt idx="2063">
                  <c:v>4.8368377494119796</c:v>
                </c:pt>
                <c:pt idx="2064">
                  <c:v>15.285167090891299</c:v>
                </c:pt>
                <c:pt idx="2065">
                  <c:v>11.388676012970899</c:v>
                </c:pt>
                <c:pt idx="2066">
                  <c:v>15.488845634373501</c:v>
                </c:pt>
                <c:pt idx="2067">
                  <c:v>3.8705485177004801</c:v>
                </c:pt>
                <c:pt idx="2068">
                  <c:v>10.5118715451064</c:v>
                </c:pt>
                <c:pt idx="2069">
                  <c:v>12.6495171436307</c:v>
                </c:pt>
                <c:pt idx="2070">
                  <c:v>11.542521512155099</c:v>
                </c:pt>
                <c:pt idx="2071">
                  <c:v>5.7496161133483996</c:v>
                </c:pt>
                <c:pt idx="2072">
                  <c:v>11.5409256742024</c:v>
                </c:pt>
                <c:pt idx="2073">
                  <c:v>8.6916521436602601</c:v>
                </c:pt>
                <c:pt idx="2074">
                  <c:v>2.7975547986298399</c:v>
                </c:pt>
                <c:pt idx="2075">
                  <c:v>6.73402993534798</c:v>
                </c:pt>
                <c:pt idx="2076">
                  <c:v>14.0238735476897</c:v>
                </c:pt>
                <c:pt idx="2077">
                  <c:v>13.504741153526201</c:v>
                </c:pt>
                <c:pt idx="2078">
                  <c:v>16.1976543513241</c:v>
                </c:pt>
                <c:pt idx="2079">
                  <c:v>10.6832420647278</c:v>
                </c:pt>
                <c:pt idx="2080">
                  <c:v>7.6728457165017101</c:v>
                </c:pt>
                <c:pt idx="2081">
                  <c:v>10.4929471958676</c:v>
                </c:pt>
                <c:pt idx="2082">
                  <c:v>11.478412112886501</c:v>
                </c:pt>
                <c:pt idx="2083">
                  <c:v>6.7928252086032304</c:v>
                </c:pt>
                <c:pt idx="2084">
                  <c:v>11.613837518089801</c:v>
                </c:pt>
                <c:pt idx="2085">
                  <c:v>7.60664805161771</c:v>
                </c:pt>
                <c:pt idx="2086">
                  <c:v>9.4088706353141998</c:v>
                </c:pt>
                <c:pt idx="2087">
                  <c:v>17.338615353439199</c:v>
                </c:pt>
                <c:pt idx="2088">
                  <c:v>10.4968639477881</c:v>
                </c:pt>
                <c:pt idx="2089">
                  <c:v>13.646779427242199</c:v>
                </c:pt>
                <c:pt idx="2090">
                  <c:v>4.7447807702242599</c:v>
                </c:pt>
                <c:pt idx="2091">
                  <c:v>11.6388016471883</c:v>
                </c:pt>
                <c:pt idx="2092">
                  <c:v>15.4387491941376</c:v>
                </c:pt>
                <c:pt idx="2093">
                  <c:v>10.7221541369052</c:v>
                </c:pt>
                <c:pt idx="2094">
                  <c:v>9.5529244854471909</c:v>
                </c:pt>
                <c:pt idx="2095">
                  <c:v>11.633092014413499</c:v>
                </c:pt>
                <c:pt idx="2096">
                  <c:v>15.269642892129401</c:v>
                </c:pt>
                <c:pt idx="2097">
                  <c:v>12.479594176148</c:v>
                </c:pt>
                <c:pt idx="2098">
                  <c:v>9.6889810758256303</c:v>
                </c:pt>
                <c:pt idx="2099">
                  <c:v>13.4145917991207</c:v>
                </c:pt>
                <c:pt idx="2100">
                  <c:v>10.743662639599201</c:v>
                </c:pt>
                <c:pt idx="2101">
                  <c:v>7.6562755361013703</c:v>
                </c:pt>
                <c:pt idx="2102">
                  <c:v>11.576869944799199</c:v>
                </c:pt>
                <c:pt idx="2103">
                  <c:v>14.338442378928301</c:v>
                </c:pt>
                <c:pt idx="2104">
                  <c:v>9.6158663508842306</c:v>
                </c:pt>
                <c:pt idx="2105">
                  <c:v>5.7276401103307704</c:v>
                </c:pt>
                <c:pt idx="2106">
                  <c:v>10.4454631043728</c:v>
                </c:pt>
                <c:pt idx="2107">
                  <c:v>12.644750372923401</c:v>
                </c:pt>
                <c:pt idx="2108">
                  <c:v>5.7455299324035698</c:v>
                </c:pt>
                <c:pt idx="2109">
                  <c:v>14.457070134714</c:v>
                </c:pt>
                <c:pt idx="2110">
                  <c:v>6.7496431930357197</c:v>
                </c:pt>
                <c:pt idx="2111">
                  <c:v>8.5850354399631499</c:v>
                </c:pt>
                <c:pt idx="2112">
                  <c:v>6.82491742626154</c:v>
                </c:pt>
                <c:pt idx="2113">
                  <c:v>7.7534517521384103</c:v>
                </c:pt>
                <c:pt idx="2114">
                  <c:v>7.77604939409966</c:v>
                </c:pt>
                <c:pt idx="2115">
                  <c:v>9.5928184831957903</c:v>
                </c:pt>
                <c:pt idx="2116">
                  <c:v>8.6986996326746997</c:v>
                </c:pt>
                <c:pt idx="2117">
                  <c:v>14.3157489202591</c:v>
                </c:pt>
                <c:pt idx="2118">
                  <c:v>8.6365294954846199</c:v>
                </c:pt>
                <c:pt idx="2119">
                  <c:v>6.7326149564589599</c:v>
                </c:pt>
                <c:pt idx="2120">
                  <c:v>17.446917921394</c:v>
                </c:pt>
                <c:pt idx="2121">
                  <c:v>6.8055088732065601</c:v>
                </c:pt>
                <c:pt idx="2122">
                  <c:v>11.578473602450799</c:v>
                </c:pt>
                <c:pt idx="2123">
                  <c:v>11.686062105732001</c:v>
                </c:pt>
                <c:pt idx="2124">
                  <c:v>6.7677414126856004</c:v>
                </c:pt>
                <c:pt idx="2125">
                  <c:v>4.8274006260243203</c:v>
                </c:pt>
                <c:pt idx="2126">
                  <c:v>9.7008378441502199</c:v>
                </c:pt>
                <c:pt idx="2127">
                  <c:v>11.614184146464799</c:v>
                </c:pt>
                <c:pt idx="2128">
                  <c:v>14.358893230878801</c:v>
                </c:pt>
                <c:pt idx="2129">
                  <c:v>8.7784361156243005</c:v>
                </c:pt>
                <c:pt idx="2130">
                  <c:v>7.8030062202509001</c:v>
                </c:pt>
                <c:pt idx="2131">
                  <c:v>8.7348724156255901</c:v>
                </c:pt>
                <c:pt idx="2132">
                  <c:v>7.7576602614436103</c:v>
                </c:pt>
                <c:pt idx="2133">
                  <c:v>4.7986361222967799</c:v>
                </c:pt>
                <c:pt idx="2134">
                  <c:v>8.7309414749030605</c:v>
                </c:pt>
                <c:pt idx="2135">
                  <c:v>4.8062204560731603</c:v>
                </c:pt>
                <c:pt idx="2136">
                  <c:v>10.6074930600091</c:v>
                </c:pt>
                <c:pt idx="2137">
                  <c:v>10.6761209273721</c:v>
                </c:pt>
                <c:pt idx="2138">
                  <c:v>7.7792007898041797</c:v>
                </c:pt>
                <c:pt idx="2139">
                  <c:v>3.8221115748869301</c:v>
                </c:pt>
                <c:pt idx="2140">
                  <c:v>7.6393972036045001</c:v>
                </c:pt>
                <c:pt idx="2141">
                  <c:v>6.8066030941415301</c:v>
                </c:pt>
                <c:pt idx="2142">
                  <c:v>7.7283631346799204</c:v>
                </c:pt>
                <c:pt idx="2143">
                  <c:v>7.6975443769756504</c:v>
                </c:pt>
                <c:pt idx="2144">
                  <c:v>10.528514043850601</c:v>
                </c:pt>
                <c:pt idx="2145">
                  <c:v>8.7861905173779906</c:v>
                </c:pt>
                <c:pt idx="2146">
                  <c:v>7.7163321611193103</c:v>
                </c:pt>
                <c:pt idx="2147">
                  <c:v>9.6166150779836599</c:v>
                </c:pt>
                <c:pt idx="2148">
                  <c:v>0.97837851530912801</c:v>
                </c:pt>
                <c:pt idx="2149">
                  <c:v>5.8203229831299899</c:v>
                </c:pt>
                <c:pt idx="2150">
                  <c:v>8.6225208319851507</c:v>
                </c:pt>
                <c:pt idx="2151">
                  <c:v>8.74749808902558</c:v>
                </c:pt>
                <c:pt idx="2152">
                  <c:v>5.7729235019495002</c:v>
                </c:pt>
                <c:pt idx="2153">
                  <c:v>11.6399341446874</c:v>
                </c:pt>
                <c:pt idx="2154">
                  <c:v>10.633168367995699</c:v>
                </c:pt>
                <c:pt idx="2155">
                  <c:v>9.6553600638362092</c:v>
                </c:pt>
                <c:pt idx="2156">
                  <c:v>7.7743272488636501</c:v>
                </c:pt>
                <c:pt idx="2157">
                  <c:v>6.7878555470308601</c:v>
                </c:pt>
                <c:pt idx="2158">
                  <c:v>7.7741986051127396</c:v>
                </c:pt>
                <c:pt idx="2159">
                  <c:v>7.72092760395648</c:v>
                </c:pt>
                <c:pt idx="2160">
                  <c:v>12.545828423836801</c:v>
                </c:pt>
                <c:pt idx="2161">
                  <c:v>5.7846648624160997</c:v>
                </c:pt>
                <c:pt idx="2162">
                  <c:v>8.6819956195204995</c:v>
                </c:pt>
                <c:pt idx="2163">
                  <c:v>7.8085842625503501</c:v>
                </c:pt>
                <c:pt idx="2164">
                  <c:v>8.7251615756588592</c:v>
                </c:pt>
                <c:pt idx="2165">
                  <c:v>15.5414187442131</c:v>
                </c:pt>
                <c:pt idx="2166">
                  <c:v>11.715862243656799</c:v>
                </c:pt>
                <c:pt idx="2167">
                  <c:v>6.8097996264766598</c:v>
                </c:pt>
                <c:pt idx="2168">
                  <c:v>14.663041953466699</c:v>
                </c:pt>
                <c:pt idx="2169">
                  <c:v>8.7382713398458005</c:v>
                </c:pt>
                <c:pt idx="2170">
                  <c:v>10.647702235224701</c:v>
                </c:pt>
                <c:pt idx="2171">
                  <c:v>12.6519262228211</c:v>
                </c:pt>
                <c:pt idx="2172">
                  <c:v>4.8021576952397096</c:v>
                </c:pt>
                <c:pt idx="2173">
                  <c:v>12.6318949459745</c:v>
                </c:pt>
                <c:pt idx="2174">
                  <c:v>10.518982946763501</c:v>
                </c:pt>
                <c:pt idx="2175">
                  <c:v>8.67116584999693</c:v>
                </c:pt>
                <c:pt idx="2176">
                  <c:v>10.6631882554186</c:v>
                </c:pt>
                <c:pt idx="2177">
                  <c:v>7.6901197432941597</c:v>
                </c:pt>
                <c:pt idx="2178">
                  <c:v>7.70731206314725</c:v>
                </c:pt>
                <c:pt idx="2179">
                  <c:v>4.7882338135493301</c:v>
                </c:pt>
                <c:pt idx="2180">
                  <c:v>13.5571983832246</c:v>
                </c:pt>
                <c:pt idx="2181">
                  <c:v>9.6770718850497204</c:v>
                </c:pt>
                <c:pt idx="2182">
                  <c:v>13.376072232972</c:v>
                </c:pt>
                <c:pt idx="2183">
                  <c:v>9.4991413145886092</c:v>
                </c:pt>
                <c:pt idx="2184">
                  <c:v>9.7625711801730404</c:v>
                </c:pt>
                <c:pt idx="2185">
                  <c:v>7.7704701383466803</c:v>
                </c:pt>
                <c:pt idx="2186">
                  <c:v>5.7757962990685003</c:v>
                </c:pt>
                <c:pt idx="2187">
                  <c:v>12.467431766358001</c:v>
                </c:pt>
                <c:pt idx="2188">
                  <c:v>17.141149774199899</c:v>
                </c:pt>
                <c:pt idx="2189">
                  <c:v>5.8036175265324301</c:v>
                </c:pt>
                <c:pt idx="2190">
                  <c:v>11.5170493159229</c:v>
                </c:pt>
                <c:pt idx="2191">
                  <c:v>6.7930830256209296</c:v>
                </c:pt>
                <c:pt idx="2192">
                  <c:v>5.7532735196023301</c:v>
                </c:pt>
                <c:pt idx="2193">
                  <c:v>12.5078260641968</c:v>
                </c:pt>
                <c:pt idx="2194">
                  <c:v>11.6863596296244</c:v>
                </c:pt>
                <c:pt idx="2195">
                  <c:v>16.4100685196656</c:v>
                </c:pt>
                <c:pt idx="2196">
                  <c:v>10.7275014714895</c:v>
                </c:pt>
                <c:pt idx="2197">
                  <c:v>9.5766371494873006</c:v>
                </c:pt>
                <c:pt idx="2198">
                  <c:v>14.4295320943706</c:v>
                </c:pt>
                <c:pt idx="2199">
                  <c:v>5.7911009093393204</c:v>
                </c:pt>
                <c:pt idx="2200">
                  <c:v>9.7717222288319991</c:v>
                </c:pt>
                <c:pt idx="2201">
                  <c:v>8.7337551129306306</c:v>
                </c:pt>
                <c:pt idx="2202">
                  <c:v>7.7572363042883801</c:v>
                </c:pt>
                <c:pt idx="2203">
                  <c:v>11.6800843695192</c:v>
                </c:pt>
                <c:pt idx="2204">
                  <c:v>10.694052364822401</c:v>
                </c:pt>
                <c:pt idx="2205">
                  <c:v>9.7422249390790903</c:v>
                </c:pt>
                <c:pt idx="2206">
                  <c:v>6.7837519871093299</c:v>
                </c:pt>
                <c:pt idx="2207">
                  <c:v>12.502128082913</c:v>
                </c:pt>
                <c:pt idx="2208">
                  <c:v>6.8036955552910303</c:v>
                </c:pt>
                <c:pt idx="2209">
                  <c:v>8.6379032507337303</c:v>
                </c:pt>
                <c:pt idx="2210">
                  <c:v>7.7563610608069196</c:v>
                </c:pt>
                <c:pt idx="2211">
                  <c:v>7.7760406218445901</c:v>
                </c:pt>
                <c:pt idx="2212">
                  <c:v>12.5537526145076</c:v>
                </c:pt>
                <c:pt idx="2213">
                  <c:v>12.486095812671399</c:v>
                </c:pt>
                <c:pt idx="2214">
                  <c:v>7.7494813676013097</c:v>
                </c:pt>
                <c:pt idx="2215">
                  <c:v>13.5353642109707</c:v>
                </c:pt>
                <c:pt idx="2216">
                  <c:v>7.8327806105101496</c:v>
                </c:pt>
                <c:pt idx="2217">
                  <c:v>9.7717440781194291</c:v>
                </c:pt>
                <c:pt idx="2218">
                  <c:v>9.6273348303152897</c:v>
                </c:pt>
                <c:pt idx="2219">
                  <c:v>10.713602288470399</c:v>
                </c:pt>
                <c:pt idx="2220">
                  <c:v>5.7514934760859804</c:v>
                </c:pt>
                <c:pt idx="2221">
                  <c:v>6.8302759973379397</c:v>
                </c:pt>
                <c:pt idx="2222">
                  <c:v>5.8132655083994704</c:v>
                </c:pt>
                <c:pt idx="2223">
                  <c:v>7.5884077880076299</c:v>
                </c:pt>
                <c:pt idx="2224">
                  <c:v>10.566344227727701</c:v>
                </c:pt>
                <c:pt idx="2225">
                  <c:v>8.6712742065080697</c:v>
                </c:pt>
                <c:pt idx="2226">
                  <c:v>3.8952814262376698</c:v>
                </c:pt>
                <c:pt idx="2227">
                  <c:v>8.6190173388949898</c:v>
                </c:pt>
                <c:pt idx="2228">
                  <c:v>9.5655974299601105</c:v>
                </c:pt>
                <c:pt idx="2229">
                  <c:v>8.6942027734565208</c:v>
                </c:pt>
                <c:pt idx="2230">
                  <c:v>6.6618825105942197</c:v>
                </c:pt>
                <c:pt idx="2231">
                  <c:v>6.7001038862258202</c:v>
                </c:pt>
                <c:pt idx="2232">
                  <c:v>2.9141656392945801</c:v>
                </c:pt>
                <c:pt idx="2233">
                  <c:v>11.6501923519677</c:v>
                </c:pt>
                <c:pt idx="2234">
                  <c:v>10.518295061859</c:v>
                </c:pt>
                <c:pt idx="2235">
                  <c:v>4.9063465045426602</c:v>
                </c:pt>
                <c:pt idx="2236">
                  <c:v>5.8673912511083097</c:v>
                </c:pt>
                <c:pt idx="2237">
                  <c:v>11.512745139485601</c:v>
                </c:pt>
                <c:pt idx="2238">
                  <c:v>7.8503273741340696</c:v>
                </c:pt>
                <c:pt idx="2239">
                  <c:v>11.5933479323339</c:v>
                </c:pt>
                <c:pt idx="2240">
                  <c:v>4.7965154713981599</c:v>
                </c:pt>
                <c:pt idx="2241">
                  <c:v>3.8750353819382202</c:v>
                </c:pt>
                <c:pt idx="2242">
                  <c:v>10.738771713652399</c:v>
                </c:pt>
                <c:pt idx="2243">
                  <c:v>4.8656054764213899</c:v>
                </c:pt>
                <c:pt idx="2244">
                  <c:v>7.7425026378835602</c:v>
                </c:pt>
                <c:pt idx="2245">
                  <c:v>10.6130972622882</c:v>
                </c:pt>
                <c:pt idx="2246">
                  <c:v>7.7511423821871004</c:v>
                </c:pt>
                <c:pt idx="2247">
                  <c:v>6.8006291624945199</c:v>
                </c:pt>
                <c:pt idx="2248">
                  <c:v>13.5719086503213</c:v>
                </c:pt>
                <c:pt idx="2249">
                  <c:v>7.75804416172834</c:v>
                </c:pt>
                <c:pt idx="2250">
                  <c:v>8.6302099155687007</c:v>
                </c:pt>
                <c:pt idx="2251">
                  <c:v>10.7121797778006</c:v>
                </c:pt>
                <c:pt idx="2252">
                  <c:v>13.574449514255299</c:v>
                </c:pt>
                <c:pt idx="2253">
                  <c:v>11.618053572515899</c:v>
                </c:pt>
                <c:pt idx="2254">
                  <c:v>12.5355376270864</c:v>
                </c:pt>
                <c:pt idx="2255">
                  <c:v>14.4362982508739</c:v>
                </c:pt>
                <c:pt idx="2256">
                  <c:v>7.7414841507602503</c:v>
                </c:pt>
                <c:pt idx="2257">
                  <c:v>6.7606277317016703</c:v>
                </c:pt>
                <c:pt idx="2258">
                  <c:v>5.81174781866146</c:v>
                </c:pt>
                <c:pt idx="2259">
                  <c:v>9.6017181483626608</c:v>
                </c:pt>
                <c:pt idx="2260">
                  <c:v>12.6436345865917</c:v>
                </c:pt>
                <c:pt idx="2261">
                  <c:v>9.6456838440550605</c:v>
                </c:pt>
                <c:pt idx="2262">
                  <c:v>9.6930085058984208</c:v>
                </c:pt>
                <c:pt idx="2263">
                  <c:v>10.611976031179699</c:v>
                </c:pt>
                <c:pt idx="2264">
                  <c:v>8.7401176565831697</c:v>
                </c:pt>
                <c:pt idx="2265">
                  <c:v>11.599582926282499</c:v>
                </c:pt>
                <c:pt idx="2266">
                  <c:v>12.625270158123</c:v>
                </c:pt>
                <c:pt idx="2267">
                  <c:v>9.6886671892825191</c:v>
                </c:pt>
                <c:pt idx="2268">
                  <c:v>8.6728950907706199</c:v>
                </c:pt>
                <c:pt idx="2269">
                  <c:v>6.7061915524797797</c:v>
                </c:pt>
                <c:pt idx="2270">
                  <c:v>7.7997973267171599</c:v>
                </c:pt>
                <c:pt idx="2271">
                  <c:v>8.7306175325925199</c:v>
                </c:pt>
                <c:pt idx="2272">
                  <c:v>8.7620347235992302</c:v>
                </c:pt>
                <c:pt idx="2273">
                  <c:v>11.636739003218199</c:v>
                </c:pt>
                <c:pt idx="2274">
                  <c:v>10.6194335567347</c:v>
                </c:pt>
                <c:pt idx="2275">
                  <c:v>4.7958740029632203</c:v>
                </c:pt>
                <c:pt idx="2276">
                  <c:v>6.8112229182373598</c:v>
                </c:pt>
                <c:pt idx="2277">
                  <c:v>11.551308753109</c:v>
                </c:pt>
                <c:pt idx="2278">
                  <c:v>4.8923673670177497</c:v>
                </c:pt>
                <c:pt idx="2279">
                  <c:v>3.8731043038622999</c:v>
                </c:pt>
                <c:pt idx="2280">
                  <c:v>4.87209892623485</c:v>
                </c:pt>
                <c:pt idx="2281">
                  <c:v>8.6999011855932995</c:v>
                </c:pt>
                <c:pt idx="2282">
                  <c:v>2.93022934733892</c:v>
                </c:pt>
                <c:pt idx="2283">
                  <c:v>6.7854552914671702</c:v>
                </c:pt>
                <c:pt idx="2284">
                  <c:v>11.537002368913599</c:v>
                </c:pt>
                <c:pt idx="2285">
                  <c:v>10.7445995444189</c:v>
                </c:pt>
                <c:pt idx="2286">
                  <c:v>8.6996932460381</c:v>
                </c:pt>
                <c:pt idx="2287">
                  <c:v>7.7360455738160896</c:v>
                </c:pt>
                <c:pt idx="2288">
                  <c:v>11.5801199724736</c:v>
                </c:pt>
                <c:pt idx="2289">
                  <c:v>3.8823362818021998</c:v>
                </c:pt>
                <c:pt idx="2290">
                  <c:v>14.497007540301</c:v>
                </c:pt>
                <c:pt idx="2291">
                  <c:v>2.9251439179734602</c:v>
                </c:pt>
                <c:pt idx="2292">
                  <c:v>9.7000418144409508</c:v>
                </c:pt>
                <c:pt idx="2293">
                  <c:v>4.8848150077513202</c:v>
                </c:pt>
                <c:pt idx="2294">
                  <c:v>4.8726504889188504</c:v>
                </c:pt>
                <c:pt idx="2295">
                  <c:v>6.8757002422703497</c:v>
                </c:pt>
                <c:pt idx="2296">
                  <c:v>6.7981182405787104</c:v>
                </c:pt>
                <c:pt idx="2297">
                  <c:v>6.7660761189197496</c:v>
                </c:pt>
                <c:pt idx="2298">
                  <c:v>4.8549000200732104</c:v>
                </c:pt>
                <c:pt idx="2299">
                  <c:v>10.696577408999101</c:v>
                </c:pt>
                <c:pt idx="2300">
                  <c:v>12.6115658024555</c:v>
                </c:pt>
                <c:pt idx="2301">
                  <c:v>9.6310599795876293</c:v>
                </c:pt>
                <c:pt idx="2302">
                  <c:v>5.8548257210904904</c:v>
                </c:pt>
                <c:pt idx="2303">
                  <c:v>11.5277845749035</c:v>
                </c:pt>
                <c:pt idx="2304">
                  <c:v>10.7388951150413</c:v>
                </c:pt>
                <c:pt idx="2305">
                  <c:v>8.7482983363233195</c:v>
                </c:pt>
                <c:pt idx="2306">
                  <c:v>3.8601997026758901</c:v>
                </c:pt>
                <c:pt idx="2307">
                  <c:v>5.8794490758010696</c:v>
                </c:pt>
                <c:pt idx="2308">
                  <c:v>3.8482747574508802</c:v>
                </c:pt>
                <c:pt idx="2309">
                  <c:v>3.8329420522084701</c:v>
                </c:pt>
                <c:pt idx="2310">
                  <c:v>7.7858510950122</c:v>
                </c:pt>
                <c:pt idx="2311">
                  <c:v>6.8169180896322201</c:v>
                </c:pt>
                <c:pt idx="2312">
                  <c:v>6.7138577232846703</c:v>
                </c:pt>
                <c:pt idx="2313">
                  <c:v>11.6954253744287</c:v>
                </c:pt>
                <c:pt idx="2314">
                  <c:v>11.681191141688499</c:v>
                </c:pt>
                <c:pt idx="2315">
                  <c:v>7.7762547600176903</c:v>
                </c:pt>
                <c:pt idx="2316">
                  <c:v>10.644580439339</c:v>
                </c:pt>
                <c:pt idx="2317">
                  <c:v>8.6747757674939105</c:v>
                </c:pt>
                <c:pt idx="2318">
                  <c:v>6.80087538189649</c:v>
                </c:pt>
                <c:pt idx="2319">
                  <c:v>5.7866705461287404</c:v>
                </c:pt>
                <c:pt idx="2320">
                  <c:v>16.517273098461299</c:v>
                </c:pt>
                <c:pt idx="2321">
                  <c:v>6.7877763252036596</c:v>
                </c:pt>
                <c:pt idx="2322">
                  <c:v>7.7669286084209004</c:v>
                </c:pt>
                <c:pt idx="2323">
                  <c:v>7.8062313249480804</c:v>
                </c:pt>
                <c:pt idx="2324">
                  <c:v>8.8178799896407796</c:v>
                </c:pt>
                <c:pt idx="2325">
                  <c:v>10.7513951687051</c:v>
                </c:pt>
                <c:pt idx="2326">
                  <c:v>9.64861056428186</c:v>
                </c:pt>
                <c:pt idx="2327">
                  <c:v>6.81938652143588</c:v>
                </c:pt>
                <c:pt idx="2328">
                  <c:v>7.7654503321721702</c:v>
                </c:pt>
                <c:pt idx="2329">
                  <c:v>7.7911766134570204</c:v>
                </c:pt>
                <c:pt idx="2330">
                  <c:v>4.8886939910637004</c:v>
                </c:pt>
                <c:pt idx="2331">
                  <c:v>5.8289946361007798</c:v>
                </c:pt>
                <c:pt idx="2332">
                  <c:v>10.7085232914004</c:v>
                </c:pt>
                <c:pt idx="2333">
                  <c:v>7.7708378278818202</c:v>
                </c:pt>
                <c:pt idx="2334">
                  <c:v>0.98748954419802104</c:v>
                </c:pt>
                <c:pt idx="2335">
                  <c:v>1.9705845567820499</c:v>
                </c:pt>
                <c:pt idx="2336">
                  <c:v>8.7879639232074709</c:v>
                </c:pt>
                <c:pt idx="2337">
                  <c:v>5.7988524186180701</c:v>
                </c:pt>
                <c:pt idx="2338">
                  <c:v>6.7887966683800096</c:v>
                </c:pt>
                <c:pt idx="2339">
                  <c:v>9.6488709457668698</c:v>
                </c:pt>
                <c:pt idx="2340">
                  <c:v>15.5853139581262</c:v>
                </c:pt>
                <c:pt idx="2341">
                  <c:v>7.7318962520102996</c:v>
                </c:pt>
                <c:pt idx="2342">
                  <c:v>2.9535862881306998</c:v>
                </c:pt>
                <c:pt idx="2343">
                  <c:v>5.7854888244712201</c:v>
                </c:pt>
                <c:pt idx="2344">
                  <c:v>9.7096930149244507</c:v>
                </c:pt>
                <c:pt idx="2345">
                  <c:v>6.8349271362362396</c:v>
                </c:pt>
                <c:pt idx="2346">
                  <c:v>7.7387823098201203</c:v>
                </c:pt>
                <c:pt idx="2347">
                  <c:v>10.7458943301702</c:v>
                </c:pt>
                <c:pt idx="2348">
                  <c:v>8.7396855489251006</c:v>
                </c:pt>
                <c:pt idx="2349">
                  <c:v>11.5663661831596</c:v>
                </c:pt>
                <c:pt idx="2350">
                  <c:v>4.8627830294816698</c:v>
                </c:pt>
                <c:pt idx="2351">
                  <c:v>3.90426709406489</c:v>
                </c:pt>
                <c:pt idx="2352">
                  <c:v>9.6901900843031594</c:v>
                </c:pt>
                <c:pt idx="2353">
                  <c:v>12.5183539775814</c:v>
                </c:pt>
                <c:pt idx="2354">
                  <c:v>8.7319201576869894</c:v>
                </c:pt>
                <c:pt idx="2355">
                  <c:v>8.8598542357324899</c:v>
                </c:pt>
                <c:pt idx="2356">
                  <c:v>8.74335565037625</c:v>
                </c:pt>
                <c:pt idx="2357">
                  <c:v>7.7710907306000401</c:v>
                </c:pt>
                <c:pt idx="2358">
                  <c:v>7.7419353831751501</c:v>
                </c:pt>
                <c:pt idx="2359">
                  <c:v>1.9266531715955599</c:v>
                </c:pt>
                <c:pt idx="2360">
                  <c:v>6.7677048292505697</c:v>
                </c:pt>
                <c:pt idx="2361">
                  <c:v>9.6192789706671196</c:v>
                </c:pt>
                <c:pt idx="2362">
                  <c:v>7.7943342318635302</c:v>
                </c:pt>
                <c:pt idx="2363">
                  <c:v>10.757226907654699</c:v>
                </c:pt>
                <c:pt idx="2364">
                  <c:v>8.7157117188201898</c:v>
                </c:pt>
                <c:pt idx="2365">
                  <c:v>9.7695508534836595</c:v>
                </c:pt>
                <c:pt idx="2366">
                  <c:v>6.7903755361632001</c:v>
                </c:pt>
                <c:pt idx="2367">
                  <c:v>9.7468768356106992</c:v>
                </c:pt>
                <c:pt idx="2368">
                  <c:v>9.7246353076621794</c:v>
                </c:pt>
                <c:pt idx="2369">
                  <c:v>9.7473721200256396</c:v>
                </c:pt>
                <c:pt idx="2370">
                  <c:v>6.7083302648307903</c:v>
                </c:pt>
                <c:pt idx="2371">
                  <c:v>8.7984245388457296</c:v>
                </c:pt>
                <c:pt idx="2372">
                  <c:v>16.5978973383396</c:v>
                </c:pt>
                <c:pt idx="2373">
                  <c:v>3.87674501459465</c:v>
                </c:pt>
                <c:pt idx="2374">
                  <c:v>4.8937104982824398</c:v>
                </c:pt>
                <c:pt idx="2375">
                  <c:v>6.7216532630590002</c:v>
                </c:pt>
                <c:pt idx="2376">
                  <c:v>9.7630586385301203</c:v>
                </c:pt>
                <c:pt idx="2377">
                  <c:v>5.8477947779746096</c:v>
                </c:pt>
                <c:pt idx="2378">
                  <c:v>10.7704260833475</c:v>
                </c:pt>
                <c:pt idx="2379">
                  <c:v>7.8021089523394096</c:v>
                </c:pt>
                <c:pt idx="2380">
                  <c:v>3.8998434933216002</c:v>
                </c:pt>
                <c:pt idx="2381">
                  <c:v>8.7177512815223004</c:v>
                </c:pt>
                <c:pt idx="2382">
                  <c:v>3.90631733483912</c:v>
                </c:pt>
                <c:pt idx="2383">
                  <c:v>13.5973821691196</c:v>
                </c:pt>
                <c:pt idx="2384">
                  <c:v>7.8261353860490299</c:v>
                </c:pt>
                <c:pt idx="2385">
                  <c:v>4.8263159294961104</c:v>
                </c:pt>
                <c:pt idx="2386">
                  <c:v>3.9273255657455302</c:v>
                </c:pt>
                <c:pt idx="2387">
                  <c:v>6.8291806484927804</c:v>
                </c:pt>
                <c:pt idx="2388">
                  <c:v>6.8220227956753599</c:v>
                </c:pt>
                <c:pt idx="2389">
                  <c:v>8.6938357855923893</c:v>
                </c:pt>
                <c:pt idx="2390">
                  <c:v>12.6398796630393</c:v>
                </c:pt>
                <c:pt idx="2391">
                  <c:v>6.7834659082946196</c:v>
                </c:pt>
                <c:pt idx="2392">
                  <c:v>12.606043770631601</c:v>
                </c:pt>
                <c:pt idx="2393">
                  <c:v>10.7397158285013</c:v>
                </c:pt>
                <c:pt idx="2394">
                  <c:v>6.7820206354307402</c:v>
                </c:pt>
                <c:pt idx="2395">
                  <c:v>5.8378882414785398</c:v>
                </c:pt>
                <c:pt idx="2396">
                  <c:v>0.98362578871343798</c:v>
                </c:pt>
                <c:pt idx="2397">
                  <c:v>9.7063902049976498</c:v>
                </c:pt>
                <c:pt idx="2398">
                  <c:v>9.7225822224485192</c:v>
                </c:pt>
                <c:pt idx="2399">
                  <c:v>12.5869550340801</c:v>
                </c:pt>
                <c:pt idx="2400">
                  <c:v>9.7583420417041307</c:v>
                </c:pt>
                <c:pt idx="2401">
                  <c:v>10.708544908705599</c:v>
                </c:pt>
                <c:pt idx="2402">
                  <c:v>6.8012851748957104</c:v>
                </c:pt>
                <c:pt idx="2403">
                  <c:v>5.8558230166000396</c:v>
                </c:pt>
                <c:pt idx="2404">
                  <c:v>1.96110309637869</c:v>
                </c:pt>
                <c:pt idx="2405">
                  <c:v>12.687647703543201</c:v>
                </c:pt>
                <c:pt idx="2406">
                  <c:v>3.91369100042477</c:v>
                </c:pt>
                <c:pt idx="2407">
                  <c:v>10.688124406617399</c:v>
                </c:pt>
                <c:pt idx="2408">
                  <c:v>8.7730523151332704</c:v>
                </c:pt>
                <c:pt idx="2409">
                  <c:v>8.7931306858975997</c:v>
                </c:pt>
                <c:pt idx="2410">
                  <c:v>8.77023106540409</c:v>
                </c:pt>
                <c:pt idx="2411">
                  <c:v>2.9307112011178198</c:v>
                </c:pt>
                <c:pt idx="2412">
                  <c:v>3.8294057660332199</c:v>
                </c:pt>
                <c:pt idx="2413">
                  <c:v>5.8514333608933802</c:v>
                </c:pt>
                <c:pt idx="2414">
                  <c:v>6.8072244258474504</c:v>
                </c:pt>
                <c:pt idx="2415">
                  <c:v>3.8903463811683499</c:v>
                </c:pt>
                <c:pt idx="2416">
                  <c:v>4.8437390029457301</c:v>
                </c:pt>
                <c:pt idx="2417">
                  <c:v>5.7944909099170196</c:v>
                </c:pt>
                <c:pt idx="2418">
                  <c:v>7.73528576438218</c:v>
                </c:pt>
                <c:pt idx="2419">
                  <c:v>6.8453539471860996</c:v>
                </c:pt>
                <c:pt idx="2420">
                  <c:v>9.7158814545835508</c:v>
                </c:pt>
                <c:pt idx="2421">
                  <c:v>10.7423225957076</c:v>
                </c:pt>
                <c:pt idx="2422">
                  <c:v>6.8149521253101897</c:v>
                </c:pt>
                <c:pt idx="2423">
                  <c:v>7.8348384305914101</c:v>
                </c:pt>
                <c:pt idx="2424">
                  <c:v>4.8451831550724096</c:v>
                </c:pt>
                <c:pt idx="2425">
                  <c:v>2.95550579955923</c:v>
                </c:pt>
                <c:pt idx="2426">
                  <c:v>4.8631485015482996</c:v>
                </c:pt>
                <c:pt idx="2427">
                  <c:v>4.87578969419644</c:v>
                </c:pt>
                <c:pt idx="2428">
                  <c:v>13.6474954991095</c:v>
                </c:pt>
                <c:pt idx="2429">
                  <c:v>3.9004249731686098</c:v>
                </c:pt>
                <c:pt idx="2430">
                  <c:v>5.8188590413937398</c:v>
                </c:pt>
                <c:pt idx="2431">
                  <c:v>9.7719293507617895</c:v>
                </c:pt>
                <c:pt idx="2432">
                  <c:v>10.6985947740271</c:v>
                </c:pt>
                <c:pt idx="2433">
                  <c:v>7.7605450795741602</c:v>
                </c:pt>
                <c:pt idx="2434">
                  <c:v>8.7581841576504296</c:v>
                </c:pt>
                <c:pt idx="2435">
                  <c:v>6.7948780488058702</c:v>
                </c:pt>
                <c:pt idx="2436">
                  <c:v>11.653043771165899</c:v>
                </c:pt>
                <c:pt idx="2437">
                  <c:v>7.83950709819681</c:v>
                </c:pt>
                <c:pt idx="2438">
                  <c:v>6.8087924847762098</c:v>
                </c:pt>
                <c:pt idx="2439">
                  <c:v>9.6570867317356406</c:v>
                </c:pt>
                <c:pt idx="2440">
                  <c:v>7.8170919423781404</c:v>
                </c:pt>
                <c:pt idx="2441">
                  <c:v>9.6787531750859799</c:v>
                </c:pt>
                <c:pt idx="2442">
                  <c:v>9.7754201492895003</c:v>
                </c:pt>
                <c:pt idx="2443">
                  <c:v>11.7221830116739</c:v>
                </c:pt>
                <c:pt idx="2444">
                  <c:v>2.9385672453830498</c:v>
                </c:pt>
                <c:pt idx="2445">
                  <c:v>2.9601535037100102</c:v>
                </c:pt>
                <c:pt idx="2446">
                  <c:v>6.7987903506101404</c:v>
                </c:pt>
                <c:pt idx="2447">
                  <c:v>8.7343895777127791</c:v>
                </c:pt>
                <c:pt idx="2448">
                  <c:v>11.6403794525932</c:v>
                </c:pt>
                <c:pt idx="2449">
                  <c:v>3.9293183519581101</c:v>
                </c:pt>
                <c:pt idx="2450">
                  <c:v>6.7934214056417597</c:v>
                </c:pt>
                <c:pt idx="2451">
                  <c:v>3.8591039399456299</c:v>
                </c:pt>
                <c:pt idx="2452">
                  <c:v>4.8820306485269702</c:v>
                </c:pt>
                <c:pt idx="2453">
                  <c:v>6.7743159508260904</c:v>
                </c:pt>
                <c:pt idx="2454">
                  <c:v>8.7914631091016293</c:v>
                </c:pt>
                <c:pt idx="2455">
                  <c:v>12.6848840672805</c:v>
                </c:pt>
                <c:pt idx="2456">
                  <c:v>9.66900264452401</c:v>
                </c:pt>
                <c:pt idx="2457">
                  <c:v>10.683683724352599</c:v>
                </c:pt>
                <c:pt idx="2458">
                  <c:v>7.7659813805895901</c:v>
                </c:pt>
                <c:pt idx="2459">
                  <c:v>10.754985142021299</c:v>
                </c:pt>
                <c:pt idx="2460">
                  <c:v>3.9117520128957399</c:v>
                </c:pt>
                <c:pt idx="2461">
                  <c:v>6.7824648689628901</c:v>
                </c:pt>
                <c:pt idx="2462">
                  <c:v>0.97511988787085102</c:v>
                </c:pt>
                <c:pt idx="2463">
                  <c:v>4.8427902350596304</c:v>
                </c:pt>
                <c:pt idx="2464">
                  <c:v>2.90484959809358</c:v>
                </c:pt>
                <c:pt idx="2465">
                  <c:v>6.8366416357670596</c:v>
                </c:pt>
                <c:pt idx="2466">
                  <c:v>7.7878582389266198</c:v>
                </c:pt>
                <c:pt idx="2467">
                  <c:v>7.7835902749456496</c:v>
                </c:pt>
                <c:pt idx="2468">
                  <c:v>4.8179753836046801</c:v>
                </c:pt>
                <c:pt idx="2469">
                  <c:v>7.7766326179340002</c:v>
                </c:pt>
                <c:pt idx="2470">
                  <c:v>9.6880094853380996</c:v>
                </c:pt>
                <c:pt idx="2471">
                  <c:v>6.8332615064534004</c:v>
                </c:pt>
                <c:pt idx="2472">
                  <c:v>8.7900788124039693</c:v>
                </c:pt>
                <c:pt idx="2473">
                  <c:v>4.8825153550643599</c:v>
                </c:pt>
                <c:pt idx="2474">
                  <c:v>5.8923172126674501</c:v>
                </c:pt>
                <c:pt idx="2475">
                  <c:v>10.6670842044292</c:v>
                </c:pt>
                <c:pt idx="2476">
                  <c:v>10.730242035096699</c:v>
                </c:pt>
                <c:pt idx="2477">
                  <c:v>6.7850316139460602</c:v>
                </c:pt>
                <c:pt idx="2478">
                  <c:v>6.81474658717908</c:v>
                </c:pt>
                <c:pt idx="2479">
                  <c:v>5.8537174225830197</c:v>
                </c:pt>
                <c:pt idx="2480">
                  <c:v>9.7640624670228195</c:v>
                </c:pt>
                <c:pt idx="2481">
                  <c:v>4.8677561036518098</c:v>
                </c:pt>
                <c:pt idx="2482">
                  <c:v>8.7502934704161195</c:v>
                </c:pt>
                <c:pt idx="2484">
                  <c:v>9.7961304818468804</c:v>
                </c:pt>
                <c:pt idx="2485">
                  <c:v>7.7742978836785204</c:v>
                </c:pt>
                <c:pt idx="2486">
                  <c:v>2.9219267997061902</c:v>
                </c:pt>
                <c:pt idx="2487">
                  <c:v>4.88740749328079</c:v>
                </c:pt>
                <c:pt idx="2488">
                  <c:v>8.7882784184656</c:v>
                </c:pt>
                <c:pt idx="2489">
                  <c:v>4.9041797216715102</c:v>
                </c:pt>
                <c:pt idx="2490">
                  <c:v>5.8341815700191404</c:v>
                </c:pt>
                <c:pt idx="2491">
                  <c:v>5.82654603185191</c:v>
                </c:pt>
                <c:pt idx="2492">
                  <c:v>5.8519996529995</c:v>
                </c:pt>
                <c:pt idx="2493">
                  <c:v>3.92669620444138</c:v>
                </c:pt>
                <c:pt idx="2494">
                  <c:v>5.8673711683692904</c:v>
                </c:pt>
                <c:pt idx="2495">
                  <c:v>4.8774710515589703</c:v>
                </c:pt>
                <c:pt idx="2496">
                  <c:v>8.8094528794831994</c:v>
                </c:pt>
                <c:pt idx="2497">
                  <c:v>4.8901959533213901</c:v>
                </c:pt>
                <c:pt idx="2498">
                  <c:v>3.91264275686747</c:v>
                </c:pt>
                <c:pt idx="2499">
                  <c:v>7.8016039687495002</c:v>
                </c:pt>
                <c:pt idx="2500">
                  <c:v>6.8593601424289101</c:v>
                </c:pt>
                <c:pt idx="2501">
                  <c:v>5.8608968899620102</c:v>
                </c:pt>
                <c:pt idx="2502">
                  <c:v>6.8610167009542096</c:v>
                </c:pt>
                <c:pt idx="2503">
                  <c:v>4.8205861890613404</c:v>
                </c:pt>
                <c:pt idx="2504">
                  <c:v>6.8325223464907801</c:v>
                </c:pt>
                <c:pt idx="2505">
                  <c:v>11.7075481448475</c:v>
                </c:pt>
                <c:pt idx="2506">
                  <c:v>2.9125007337344799</c:v>
                </c:pt>
                <c:pt idx="2507">
                  <c:v>6.8417901024893597</c:v>
                </c:pt>
                <c:pt idx="2508">
                  <c:v>4.8901072652122899</c:v>
                </c:pt>
                <c:pt idx="2509">
                  <c:v>7.7999720062047304</c:v>
                </c:pt>
                <c:pt idx="2510">
                  <c:v>11.663862551864099</c:v>
                </c:pt>
                <c:pt idx="2511">
                  <c:v>10.699323053696601</c:v>
                </c:pt>
                <c:pt idx="2512">
                  <c:v>4.8708279876701397</c:v>
                </c:pt>
                <c:pt idx="2513">
                  <c:v>8.8077443184670408</c:v>
                </c:pt>
                <c:pt idx="2514">
                  <c:v>6.8388531881994101</c:v>
                </c:pt>
                <c:pt idx="2515">
                  <c:v>3.9133388119548602</c:v>
                </c:pt>
                <c:pt idx="2516">
                  <c:v>7.7901793786212004</c:v>
                </c:pt>
                <c:pt idx="2517">
                  <c:v>11.7615593466506</c:v>
                </c:pt>
                <c:pt idx="2518">
                  <c:v>5.8517430348754003</c:v>
                </c:pt>
                <c:pt idx="2519">
                  <c:v>4.9058419403116504</c:v>
                </c:pt>
                <c:pt idx="2520">
                  <c:v>5.8272801683238598</c:v>
                </c:pt>
                <c:pt idx="2521">
                  <c:v>9.7169383619834502</c:v>
                </c:pt>
                <c:pt idx="2522">
                  <c:v>14.617124935720801</c:v>
                </c:pt>
                <c:pt idx="2523">
                  <c:v>3.8869890118693702</c:v>
                </c:pt>
                <c:pt idx="2524">
                  <c:v>12.688515626127201</c:v>
                </c:pt>
                <c:pt idx="2525">
                  <c:v>8.7695350365912503</c:v>
                </c:pt>
                <c:pt idx="2526">
                  <c:v>8.7664032532226308</c:v>
                </c:pt>
                <c:pt idx="2527">
                  <c:v>6.8347942814031999</c:v>
                </c:pt>
                <c:pt idx="2528">
                  <c:v>6.8727046291243203</c:v>
                </c:pt>
                <c:pt idx="2529">
                  <c:v>8.7815807343511896</c:v>
                </c:pt>
                <c:pt idx="2530">
                  <c:v>7.7579298686982003</c:v>
                </c:pt>
                <c:pt idx="2531">
                  <c:v>4.8611182315414601</c:v>
                </c:pt>
                <c:pt idx="2532">
                  <c:v>6.8304881920350997</c:v>
                </c:pt>
                <c:pt idx="2533">
                  <c:v>4.8009589222971298</c:v>
                </c:pt>
                <c:pt idx="2534">
                  <c:v>6.7881298974614097</c:v>
                </c:pt>
                <c:pt idx="2535">
                  <c:v>4.8659727069412604</c:v>
                </c:pt>
                <c:pt idx="2536">
                  <c:v>8.7910490283926404</c:v>
                </c:pt>
                <c:pt idx="2537">
                  <c:v>6.8540339793436003</c:v>
                </c:pt>
                <c:pt idx="2538">
                  <c:v>13.686130157061999</c:v>
                </c:pt>
                <c:pt idx="2539">
                  <c:v>11.7603706016952</c:v>
                </c:pt>
                <c:pt idx="2540">
                  <c:v>6.8272575304366097</c:v>
                </c:pt>
                <c:pt idx="2541">
                  <c:v>7.8210134068553296</c:v>
                </c:pt>
                <c:pt idx="2542">
                  <c:v>11.6608761566957</c:v>
                </c:pt>
                <c:pt idx="2543">
                  <c:v>5.85110335085158</c:v>
                </c:pt>
                <c:pt idx="2544">
                  <c:v>10.818708107243401</c:v>
                </c:pt>
                <c:pt idx="2545">
                  <c:v>9.7412104741079393</c:v>
                </c:pt>
                <c:pt idx="2546">
                  <c:v>2.93243254121287</c:v>
                </c:pt>
                <c:pt idx="2547">
                  <c:v>6.8135338613604297</c:v>
                </c:pt>
                <c:pt idx="2548">
                  <c:v>7.8035556710928198</c:v>
                </c:pt>
                <c:pt idx="2549">
                  <c:v>4.8475191490510703</c:v>
                </c:pt>
                <c:pt idx="2550">
                  <c:v>6.8110391646715502</c:v>
                </c:pt>
                <c:pt idx="2551">
                  <c:v>13.639860682879799</c:v>
                </c:pt>
                <c:pt idx="2552">
                  <c:v>7.8030028436001899</c:v>
                </c:pt>
                <c:pt idx="2553">
                  <c:v>12.7371962751092</c:v>
                </c:pt>
                <c:pt idx="2554">
                  <c:v>9.7531448140489907</c:v>
                </c:pt>
                <c:pt idx="2555">
                  <c:v>4.8662900876770996</c:v>
                </c:pt>
                <c:pt idx="2556">
                  <c:v>7.8221795928442104</c:v>
                </c:pt>
                <c:pt idx="2557">
                  <c:v>5.8709137222036301</c:v>
                </c:pt>
                <c:pt idx="2558">
                  <c:v>9.7239060495064802</c:v>
                </c:pt>
                <c:pt idx="2559">
                  <c:v>12.7507606657539</c:v>
                </c:pt>
                <c:pt idx="2560">
                  <c:v>19.3979199115856</c:v>
                </c:pt>
                <c:pt idx="2561">
                  <c:v>7.7935180224610203</c:v>
                </c:pt>
                <c:pt idx="2562">
                  <c:v>8.8151156730401095</c:v>
                </c:pt>
                <c:pt idx="2563">
                  <c:v>6.88634549663516</c:v>
                </c:pt>
                <c:pt idx="2564">
                  <c:v>17.5689455928763</c:v>
                </c:pt>
                <c:pt idx="2565">
                  <c:v>7.8291552159290596</c:v>
                </c:pt>
                <c:pt idx="2566">
                  <c:v>9.7448734643700394</c:v>
                </c:pt>
                <c:pt idx="2567">
                  <c:v>9.7581459695146808</c:v>
                </c:pt>
                <c:pt idx="2568">
                  <c:v>9.7470123254194601</c:v>
                </c:pt>
                <c:pt idx="2569">
                  <c:v>9.7633867807674903</c:v>
                </c:pt>
                <c:pt idx="2570">
                  <c:v>6.8542234230716996</c:v>
                </c:pt>
                <c:pt idx="2571">
                  <c:v>6.7951269165236798</c:v>
                </c:pt>
                <c:pt idx="2572">
                  <c:v>6.8728084019604196</c:v>
                </c:pt>
                <c:pt idx="2573">
                  <c:v>8.8055184342266006</c:v>
                </c:pt>
                <c:pt idx="2574">
                  <c:v>8.7645029248462993</c:v>
                </c:pt>
                <c:pt idx="2575">
                  <c:v>8.8235675780492997</c:v>
                </c:pt>
                <c:pt idx="2576">
                  <c:v>9.7664115378720204</c:v>
                </c:pt>
                <c:pt idx="2577">
                  <c:v>3.8919165667790199</c:v>
                </c:pt>
                <c:pt idx="2578">
                  <c:v>13.699616624148399</c:v>
                </c:pt>
                <c:pt idx="2579">
                  <c:v>9.7474753114114101</c:v>
                </c:pt>
                <c:pt idx="2580">
                  <c:v>10.7387892705664</c:v>
                </c:pt>
                <c:pt idx="2581">
                  <c:v>8.7680088733390793</c:v>
                </c:pt>
                <c:pt idx="2582">
                  <c:v>6.8514456400244397</c:v>
                </c:pt>
                <c:pt idx="2583">
                  <c:v>11.744741258686499</c:v>
                </c:pt>
                <c:pt idx="2584">
                  <c:v>8.8298073095260694</c:v>
                </c:pt>
                <c:pt idx="2585">
                  <c:v>8.8140409760074494</c:v>
                </c:pt>
                <c:pt idx="2586">
                  <c:v>6.8246437862828504</c:v>
                </c:pt>
                <c:pt idx="2587">
                  <c:v>11.676180694510499</c:v>
                </c:pt>
                <c:pt idx="2588">
                  <c:v>5.8608728250119597</c:v>
                </c:pt>
                <c:pt idx="2589">
                  <c:v>8.77830061504927</c:v>
                </c:pt>
                <c:pt idx="2590">
                  <c:v>6.8232055509835599</c:v>
                </c:pt>
                <c:pt idx="2591">
                  <c:v>5.8720272811623602</c:v>
                </c:pt>
                <c:pt idx="2592">
                  <c:v>8.7270595158215194</c:v>
                </c:pt>
                <c:pt idx="2593">
                  <c:v>6.8410499581718804</c:v>
                </c:pt>
                <c:pt idx="2594">
                  <c:v>8.7705349961822101</c:v>
                </c:pt>
                <c:pt idx="2595">
                  <c:v>8.8172099756545403</c:v>
                </c:pt>
                <c:pt idx="2596">
                  <c:v>16.564731467758001</c:v>
                </c:pt>
                <c:pt idx="2597">
                  <c:v>12.7681132108565</c:v>
                </c:pt>
                <c:pt idx="2598">
                  <c:v>10.783369411596</c:v>
                </c:pt>
                <c:pt idx="2599">
                  <c:v>11.751574469924201</c:v>
                </c:pt>
                <c:pt idx="2600">
                  <c:v>6.8533169067516804</c:v>
                </c:pt>
                <c:pt idx="2601">
                  <c:v>7.7580712899753896</c:v>
                </c:pt>
                <c:pt idx="2602">
                  <c:v>10.752490547099599</c:v>
                </c:pt>
                <c:pt idx="2603">
                  <c:v>14.690639254886101</c:v>
                </c:pt>
                <c:pt idx="2604">
                  <c:v>10.7707154857844</c:v>
                </c:pt>
                <c:pt idx="2605">
                  <c:v>7.7897547552008204</c:v>
                </c:pt>
                <c:pt idx="2606">
                  <c:v>6.80615900204557</c:v>
                </c:pt>
                <c:pt idx="2607">
                  <c:v>14.6367840919118</c:v>
                </c:pt>
                <c:pt idx="2608">
                  <c:v>6.8281398930729296</c:v>
                </c:pt>
                <c:pt idx="2609">
                  <c:v>7.7801715939269798</c:v>
                </c:pt>
                <c:pt idx="2610">
                  <c:v>7.8264444568788196</c:v>
                </c:pt>
                <c:pt idx="2611">
                  <c:v>8.7747803741025407</c:v>
                </c:pt>
                <c:pt idx="2612">
                  <c:v>3.9117828553615901</c:v>
                </c:pt>
                <c:pt idx="2613">
                  <c:v>6.8425949075112298</c:v>
                </c:pt>
                <c:pt idx="2614">
                  <c:v>10.741943946543699</c:v>
                </c:pt>
                <c:pt idx="2615">
                  <c:v>9.7761922892920801</c:v>
                </c:pt>
                <c:pt idx="2616">
                  <c:v>9.7468354555549599</c:v>
                </c:pt>
                <c:pt idx="2617">
                  <c:v>9.7921772391151194</c:v>
                </c:pt>
                <c:pt idx="2618">
                  <c:v>3.9003583501962602</c:v>
                </c:pt>
                <c:pt idx="2619">
                  <c:v>6.8545115602493096</c:v>
                </c:pt>
                <c:pt idx="2620">
                  <c:v>7.8750990883982501</c:v>
                </c:pt>
                <c:pt idx="2621">
                  <c:v>5.8674251174265599</c:v>
                </c:pt>
                <c:pt idx="2622">
                  <c:v>9.8326799836121008</c:v>
                </c:pt>
                <c:pt idx="2623">
                  <c:v>5.9006100958983501</c:v>
                </c:pt>
                <c:pt idx="2624">
                  <c:v>7.8095899080566502</c:v>
                </c:pt>
                <c:pt idx="2625">
                  <c:v>9.7846216484097699</c:v>
                </c:pt>
                <c:pt idx="2626">
                  <c:v>6.8376717180015696</c:v>
                </c:pt>
                <c:pt idx="2627">
                  <c:v>9.7718719121929993</c:v>
                </c:pt>
                <c:pt idx="2628">
                  <c:v>5.90081494638296</c:v>
                </c:pt>
                <c:pt idx="2629">
                  <c:v>11.717229127462099</c:v>
                </c:pt>
                <c:pt idx="2630">
                  <c:v>7.8154868331748997</c:v>
                </c:pt>
                <c:pt idx="2631">
                  <c:v>7.7950808128062103</c:v>
                </c:pt>
                <c:pt idx="2632">
                  <c:v>6.7897338391505198</c:v>
                </c:pt>
                <c:pt idx="2633">
                  <c:v>6.8732307445607299</c:v>
                </c:pt>
                <c:pt idx="2634">
                  <c:v>10.747164033561001</c:v>
                </c:pt>
                <c:pt idx="2635">
                  <c:v>7.8210006766370697</c:v>
                </c:pt>
                <c:pt idx="2636">
                  <c:v>3.9296676035708402</c:v>
                </c:pt>
                <c:pt idx="2637">
                  <c:v>11.7525380460531</c:v>
                </c:pt>
                <c:pt idx="2638">
                  <c:v>9.7699166847561401</c:v>
                </c:pt>
                <c:pt idx="2639">
                  <c:v>6.83817733037686</c:v>
                </c:pt>
                <c:pt idx="2640">
                  <c:v>9.7628097811811791</c:v>
                </c:pt>
                <c:pt idx="2641">
                  <c:v>6.8316612873245397</c:v>
                </c:pt>
                <c:pt idx="2642">
                  <c:v>3.9212311723395601</c:v>
                </c:pt>
                <c:pt idx="2643">
                  <c:v>6.8443735858154797</c:v>
                </c:pt>
                <c:pt idx="2644">
                  <c:v>5.82788229103401</c:v>
                </c:pt>
                <c:pt idx="2645">
                  <c:v>10.724427996021401</c:v>
                </c:pt>
                <c:pt idx="2646">
                  <c:v>5.8948243405324101</c:v>
                </c:pt>
                <c:pt idx="2647">
                  <c:v>6.8446524284133501</c:v>
                </c:pt>
                <c:pt idx="2648">
                  <c:v>10.761100028942</c:v>
                </c:pt>
                <c:pt idx="2649">
                  <c:v>9.80515416988192</c:v>
                </c:pt>
                <c:pt idx="2650">
                  <c:v>7.8366926902480101</c:v>
                </c:pt>
                <c:pt idx="2651">
                  <c:v>9.7655299709210208</c:v>
                </c:pt>
                <c:pt idx="2652">
                  <c:v>6.8241672759449896</c:v>
                </c:pt>
                <c:pt idx="2653">
                  <c:v>10.766931553568501</c:v>
                </c:pt>
                <c:pt idx="2654">
                  <c:v>6.85244807286288</c:v>
                </c:pt>
                <c:pt idx="2655">
                  <c:v>9.7332709612544193</c:v>
                </c:pt>
                <c:pt idx="2656">
                  <c:v>12.698015918210899</c:v>
                </c:pt>
                <c:pt idx="2657">
                  <c:v>8.8284866223538607</c:v>
                </c:pt>
                <c:pt idx="2658">
                  <c:v>8.7887638701234501</c:v>
                </c:pt>
                <c:pt idx="2659">
                  <c:v>2.9328251892289798</c:v>
                </c:pt>
                <c:pt idx="2660">
                  <c:v>3.9213665987678601</c:v>
                </c:pt>
                <c:pt idx="2661">
                  <c:v>10.7415746215187</c:v>
                </c:pt>
                <c:pt idx="2662">
                  <c:v>3.9235293292012701</c:v>
                </c:pt>
                <c:pt idx="2663">
                  <c:v>4.9133713128344203</c:v>
                </c:pt>
                <c:pt idx="2664">
                  <c:v>9.7478730108762104</c:v>
                </c:pt>
                <c:pt idx="2665">
                  <c:v>9.8042717585826207</c:v>
                </c:pt>
                <c:pt idx="2666">
                  <c:v>5.8720740642581202</c:v>
                </c:pt>
                <c:pt idx="2667">
                  <c:v>3.9164763696786702</c:v>
                </c:pt>
                <c:pt idx="2668">
                  <c:v>4.8856232717380799</c:v>
                </c:pt>
                <c:pt idx="2669">
                  <c:v>3.91652547289624</c:v>
                </c:pt>
                <c:pt idx="2670">
                  <c:v>13.683175954326099</c:v>
                </c:pt>
                <c:pt idx="2671">
                  <c:v>5.8470523125700504</c:v>
                </c:pt>
                <c:pt idx="2672">
                  <c:v>6.8364857034620803</c:v>
                </c:pt>
                <c:pt idx="2673">
                  <c:v>3.9286771178384101</c:v>
                </c:pt>
                <c:pt idx="2674">
                  <c:v>8.8073533484423301</c:v>
                </c:pt>
                <c:pt idx="2675">
                  <c:v>7.8527145295091296</c:v>
                </c:pt>
                <c:pt idx="2676">
                  <c:v>9.7774782262805804</c:v>
                </c:pt>
                <c:pt idx="2677">
                  <c:v>3.9099050253126899</c:v>
                </c:pt>
                <c:pt idx="2678">
                  <c:v>8.8102484882840599</c:v>
                </c:pt>
                <c:pt idx="2679">
                  <c:v>3.9213907866654099</c:v>
                </c:pt>
                <c:pt idx="2680">
                  <c:v>7.8267041620756297</c:v>
                </c:pt>
                <c:pt idx="2681">
                  <c:v>6.82709758487995</c:v>
                </c:pt>
                <c:pt idx="2682">
                  <c:v>7.80804505809511</c:v>
                </c:pt>
                <c:pt idx="2683">
                  <c:v>3.9011723639911202</c:v>
                </c:pt>
                <c:pt idx="2684">
                  <c:v>4.9014684718766004</c:v>
                </c:pt>
                <c:pt idx="2685">
                  <c:v>9.7822593169943808</c:v>
                </c:pt>
                <c:pt idx="2686">
                  <c:v>7.8554662884998203</c:v>
                </c:pt>
                <c:pt idx="2687">
                  <c:v>5.8757624095844596</c:v>
                </c:pt>
                <c:pt idx="2688">
                  <c:v>6.8635124088976003</c:v>
                </c:pt>
                <c:pt idx="2689">
                  <c:v>12.7546785082956</c:v>
                </c:pt>
                <c:pt idx="2690">
                  <c:v>8.8353961157331593</c:v>
                </c:pt>
                <c:pt idx="2691">
                  <c:v>8.8285026705979899</c:v>
                </c:pt>
                <c:pt idx="2692">
                  <c:v>8.7945142216558594</c:v>
                </c:pt>
                <c:pt idx="2693">
                  <c:v>9.7809419406033893</c:v>
                </c:pt>
                <c:pt idx="2694">
                  <c:v>8.8393018261047107</c:v>
                </c:pt>
                <c:pt idx="2695">
                  <c:v>7.8757897688061602</c:v>
                </c:pt>
                <c:pt idx="2696">
                  <c:v>8.8133444141636996</c:v>
                </c:pt>
                <c:pt idx="2697">
                  <c:v>7.81639731888552</c:v>
                </c:pt>
                <c:pt idx="2698">
                  <c:v>5.8866259720549401</c:v>
                </c:pt>
                <c:pt idx="2699">
                  <c:v>11.7662314199666</c:v>
                </c:pt>
                <c:pt idx="2700">
                  <c:v>10.7775629893658</c:v>
                </c:pt>
                <c:pt idx="2701">
                  <c:v>8.7944582714199093</c:v>
                </c:pt>
                <c:pt idx="2702">
                  <c:v>6.8850599118432898</c:v>
                </c:pt>
                <c:pt idx="2703">
                  <c:v>7.8265371960622501</c:v>
                </c:pt>
                <c:pt idx="2704">
                  <c:v>2.94180888664286</c:v>
                </c:pt>
                <c:pt idx="2705">
                  <c:v>8.8436385969245297</c:v>
                </c:pt>
                <c:pt idx="2706">
                  <c:v>5.89648215644395</c:v>
                </c:pt>
                <c:pt idx="2707">
                  <c:v>4.9144018570147896</c:v>
                </c:pt>
                <c:pt idx="2708">
                  <c:v>2.94009027940707</c:v>
                </c:pt>
                <c:pt idx="2709">
                  <c:v>8.8094317443409995</c:v>
                </c:pt>
                <c:pt idx="2710">
                  <c:v>6.8559636822878796</c:v>
                </c:pt>
                <c:pt idx="2711">
                  <c:v>5.8827170484210303</c:v>
                </c:pt>
                <c:pt idx="2712">
                  <c:v>10.818293773713901</c:v>
                </c:pt>
                <c:pt idx="2713">
                  <c:v>10.772402183595601</c:v>
                </c:pt>
                <c:pt idx="2714">
                  <c:v>11.789078709949001</c:v>
                </c:pt>
                <c:pt idx="2715">
                  <c:v>6.8435992352765096</c:v>
                </c:pt>
                <c:pt idx="2716">
                  <c:v>2.9239839063475599</c:v>
                </c:pt>
                <c:pt idx="2717">
                  <c:v>11.730842767713799</c:v>
                </c:pt>
                <c:pt idx="2718">
                  <c:v>6.84884286756074</c:v>
                </c:pt>
                <c:pt idx="2719">
                  <c:v>9.8203792921506903</c:v>
                </c:pt>
                <c:pt idx="2720">
                  <c:v>8.8342022780862308</c:v>
                </c:pt>
                <c:pt idx="2721">
                  <c:v>6.8447320586387299</c:v>
                </c:pt>
                <c:pt idx="2722">
                  <c:v>5.8854250229296801</c:v>
                </c:pt>
                <c:pt idx="2723">
                  <c:v>7.8277611176358501</c:v>
                </c:pt>
                <c:pt idx="2724">
                  <c:v>11.7786594485372</c:v>
                </c:pt>
                <c:pt idx="2725">
                  <c:v>9.7870190366261092</c:v>
                </c:pt>
                <c:pt idx="2726">
                  <c:v>5.8937237173535397</c:v>
                </c:pt>
                <c:pt idx="2727">
                  <c:v>9.8198786058265508</c:v>
                </c:pt>
                <c:pt idx="2728">
                  <c:v>3.9210489646320998</c:v>
                </c:pt>
                <c:pt idx="2729">
                  <c:v>7.8324204174933403</c:v>
                </c:pt>
                <c:pt idx="2730">
                  <c:v>3.9228000998013202</c:v>
                </c:pt>
                <c:pt idx="2731">
                  <c:v>6.8640428911726197</c:v>
                </c:pt>
                <c:pt idx="2732">
                  <c:v>7.83952326734296</c:v>
                </c:pt>
                <c:pt idx="2733">
                  <c:v>5.8850779309440204</c:v>
                </c:pt>
                <c:pt idx="2734">
                  <c:v>6.8431376564318898</c:v>
                </c:pt>
                <c:pt idx="2735">
                  <c:v>6.85844733887006</c:v>
                </c:pt>
                <c:pt idx="2736">
                  <c:v>7.8483674682005304</c:v>
                </c:pt>
                <c:pt idx="2737">
                  <c:v>2.9462649464293902</c:v>
                </c:pt>
                <c:pt idx="2738">
                  <c:v>8.8065502049442799</c:v>
                </c:pt>
                <c:pt idx="2739">
                  <c:v>11.7778875030646</c:v>
                </c:pt>
                <c:pt idx="2740">
                  <c:v>7.8681559931713796</c:v>
                </c:pt>
                <c:pt idx="2741">
                  <c:v>3.9222355895960201</c:v>
                </c:pt>
                <c:pt idx="2742">
                  <c:v>9.8305464089187709</c:v>
                </c:pt>
                <c:pt idx="2743">
                  <c:v>4.9163080124973098</c:v>
                </c:pt>
                <c:pt idx="2744">
                  <c:v>7.8327533032232397</c:v>
                </c:pt>
                <c:pt idx="2745">
                  <c:v>12.7749862065518</c:v>
                </c:pt>
                <c:pt idx="2746">
                  <c:v>0.98667836660324304</c:v>
                </c:pt>
                <c:pt idx="2747">
                  <c:v>7.8487336764878899</c:v>
                </c:pt>
                <c:pt idx="2748">
                  <c:v>11.7619227819439</c:v>
                </c:pt>
                <c:pt idx="2749">
                  <c:v>2.9345247999911002</c:v>
                </c:pt>
                <c:pt idx="2750">
                  <c:v>3.94784205546522</c:v>
                </c:pt>
                <c:pt idx="2751">
                  <c:v>4.91444416309501</c:v>
                </c:pt>
                <c:pt idx="2752">
                  <c:v>9.8240220552696993</c:v>
                </c:pt>
                <c:pt idx="2753">
                  <c:v>8.8622179871505509</c:v>
                </c:pt>
                <c:pt idx="2754">
                  <c:v>10.7878377277254</c:v>
                </c:pt>
                <c:pt idx="2755">
                  <c:v>9.7956563019153897</c:v>
                </c:pt>
                <c:pt idx="2756">
                  <c:v>7.8575046063150298</c:v>
                </c:pt>
                <c:pt idx="2757">
                  <c:v>4.90328463705284</c:v>
                </c:pt>
                <c:pt idx="2758">
                  <c:v>13.7626649602373</c:v>
                </c:pt>
                <c:pt idx="2759">
                  <c:v>8.8553032603241508</c:v>
                </c:pt>
                <c:pt idx="2760">
                  <c:v>12.776087631782399</c:v>
                </c:pt>
                <c:pt idx="2761">
                  <c:v>5.8887604588476004</c:v>
                </c:pt>
                <c:pt idx="2762">
                  <c:v>2.9503184390080102</c:v>
                </c:pt>
                <c:pt idx="2763">
                  <c:v>2.9434292423053301</c:v>
                </c:pt>
                <c:pt idx="2764">
                  <c:v>4.9121385618875104</c:v>
                </c:pt>
                <c:pt idx="2765">
                  <c:v>11.802993810242899</c:v>
                </c:pt>
                <c:pt idx="2766">
                  <c:v>4.9145470804238602</c:v>
                </c:pt>
                <c:pt idx="2767">
                  <c:v>8.8409961830170207</c:v>
                </c:pt>
                <c:pt idx="2768">
                  <c:v>10.8121535607788</c:v>
                </c:pt>
                <c:pt idx="2769">
                  <c:v>3.9292042015406898</c:v>
                </c:pt>
                <c:pt idx="2770">
                  <c:v>5.8859744149658599</c:v>
                </c:pt>
                <c:pt idx="2771">
                  <c:v>4.9218137761132201</c:v>
                </c:pt>
                <c:pt idx="2772">
                  <c:v>3.9234107504467901</c:v>
                </c:pt>
                <c:pt idx="2773">
                  <c:v>9.82609831469345</c:v>
                </c:pt>
                <c:pt idx="2774">
                  <c:v>4.9185911012095502</c:v>
                </c:pt>
                <c:pt idx="2775">
                  <c:v>8.8434942096582105</c:v>
                </c:pt>
                <c:pt idx="2776">
                  <c:v>6.8587218642681202</c:v>
                </c:pt>
                <c:pt idx="2777">
                  <c:v>8.8428553629583195</c:v>
                </c:pt>
                <c:pt idx="2778">
                  <c:v>4.9172638047620003</c:v>
                </c:pt>
                <c:pt idx="2779">
                  <c:v>8.8353987656319593</c:v>
                </c:pt>
                <c:pt idx="2780">
                  <c:v>10.8308014774183</c:v>
                </c:pt>
                <c:pt idx="2781">
                  <c:v>3.9378004000411702</c:v>
                </c:pt>
                <c:pt idx="2782">
                  <c:v>6.8883120089243501</c:v>
                </c:pt>
                <c:pt idx="2783">
                  <c:v>6.8804170745768296</c:v>
                </c:pt>
                <c:pt idx="2784">
                  <c:v>7.8663394788112297</c:v>
                </c:pt>
                <c:pt idx="2785">
                  <c:v>5.8973721174340303</c:v>
                </c:pt>
                <c:pt idx="2786">
                  <c:v>5.88351361086153</c:v>
                </c:pt>
                <c:pt idx="2787">
                  <c:v>3.9314683655989899</c:v>
                </c:pt>
                <c:pt idx="2788">
                  <c:v>4.9223020585231199</c:v>
                </c:pt>
                <c:pt idx="2789">
                  <c:v>8.8423856506532807</c:v>
                </c:pt>
                <c:pt idx="2790">
                  <c:v>2.9532213438311401</c:v>
                </c:pt>
                <c:pt idx="2791">
                  <c:v>3.9166330122465101</c:v>
                </c:pt>
                <c:pt idx="2792">
                  <c:v>7.8558821026195202</c:v>
                </c:pt>
                <c:pt idx="2793">
                  <c:v>6.8837553707173296</c:v>
                </c:pt>
                <c:pt idx="2794">
                  <c:v>5.8924800504878903</c:v>
                </c:pt>
                <c:pt idx="2795">
                  <c:v>7.8446418467149899</c:v>
                </c:pt>
                <c:pt idx="2796">
                  <c:v>11.787863545316499</c:v>
                </c:pt>
                <c:pt idx="2797">
                  <c:v>4.9206471474116302</c:v>
                </c:pt>
                <c:pt idx="2798">
                  <c:v>10.799343029408501</c:v>
                </c:pt>
                <c:pt idx="2799">
                  <c:v>9.8209757785929508</c:v>
                </c:pt>
                <c:pt idx="2800">
                  <c:v>5.8802782870059103</c:v>
                </c:pt>
                <c:pt idx="2801">
                  <c:v>9.8268255279605299</c:v>
                </c:pt>
                <c:pt idx="2802">
                  <c:v>6.8729425796815304</c:v>
                </c:pt>
                <c:pt idx="2803">
                  <c:v>10.802163873164099</c:v>
                </c:pt>
                <c:pt idx="2804">
                  <c:v>6.8731443673541497</c:v>
                </c:pt>
                <c:pt idx="2805">
                  <c:v>12.785050744466499</c:v>
                </c:pt>
                <c:pt idx="2806">
                  <c:v>6.8867758693927401</c:v>
                </c:pt>
                <c:pt idx="2807">
                  <c:v>4.90108580998566</c:v>
                </c:pt>
                <c:pt idx="2808">
                  <c:v>9.8389007498219794</c:v>
                </c:pt>
                <c:pt idx="2809">
                  <c:v>6.8549210698863101</c:v>
                </c:pt>
                <c:pt idx="2810">
                  <c:v>6.8806418900092297</c:v>
                </c:pt>
                <c:pt idx="2811">
                  <c:v>11.800030182815201</c:v>
                </c:pt>
                <c:pt idx="2812">
                  <c:v>8.8563235314204896</c:v>
                </c:pt>
                <c:pt idx="2813">
                  <c:v>5.8765963608391001</c:v>
                </c:pt>
                <c:pt idx="2814">
                  <c:v>8.8333077870885095</c:v>
                </c:pt>
                <c:pt idx="2815">
                  <c:v>6.8856344481167104</c:v>
                </c:pt>
                <c:pt idx="2816">
                  <c:v>6.89427335108752</c:v>
                </c:pt>
                <c:pt idx="2817">
                  <c:v>8.8509953509033608</c:v>
                </c:pt>
                <c:pt idx="2818">
                  <c:v>6.8662447430325697</c:v>
                </c:pt>
                <c:pt idx="2819">
                  <c:v>6.8950127309840497</c:v>
                </c:pt>
                <c:pt idx="2820">
                  <c:v>9.8437576042588795</c:v>
                </c:pt>
                <c:pt idx="2821">
                  <c:v>2.9585251764941201</c:v>
                </c:pt>
                <c:pt idx="2822">
                  <c:v>14.743108301718699</c:v>
                </c:pt>
                <c:pt idx="2823">
                  <c:v>2.9379572712300699</c:v>
                </c:pt>
                <c:pt idx="2824">
                  <c:v>8.8700105224830104</c:v>
                </c:pt>
                <c:pt idx="2825">
                  <c:v>8.8466204445164092</c:v>
                </c:pt>
                <c:pt idx="2826">
                  <c:v>6.87751293571917</c:v>
                </c:pt>
                <c:pt idx="2827">
                  <c:v>6.8743330278927104</c:v>
                </c:pt>
                <c:pt idx="2828">
                  <c:v>7.8801257859126199</c:v>
                </c:pt>
                <c:pt idx="2829">
                  <c:v>8.8426813321539797</c:v>
                </c:pt>
                <c:pt idx="2830">
                  <c:v>2.9379663178159499</c:v>
                </c:pt>
                <c:pt idx="2831">
                  <c:v>8.8446461771740292</c:v>
                </c:pt>
                <c:pt idx="2832">
                  <c:v>8.8434380630244505</c:v>
                </c:pt>
                <c:pt idx="2833">
                  <c:v>7.8607280166927902</c:v>
                </c:pt>
                <c:pt idx="2834">
                  <c:v>8.8584079713465709</c:v>
                </c:pt>
                <c:pt idx="2835">
                  <c:v>4.9224955798887002</c:v>
                </c:pt>
                <c:pt idx="2836">
                  <c:v>3.93454524521341</c:v>
                </c:pt>
                <c:pt idx="2837">
                  <c:v>4.9291331966745604</c:v>
                </c:pt>
                <c:pt idx="2838">
                  <c:v>5.8918774372804101</c:v>
                </c:pt>
                <c:pt idx="2839">
                  <c:v>8.8611683776028904</c:v>
                </c:pt>
                <c:pt idx="2840">
                  <c:v>9.82965008400949</c:v>
                </c:pt>
                <c:pt idx="2841">
                  <c:v>6.8777843184836698</c:v>
                </c:pt>
                <c:pt idx="2842">
                  <c:v>4.90702929784735</c:v>
                </c:pt>
                <c:pt idx="2843">
                  <c:v>8.86460902723727</c:v>
                </c:pt>
                <c:pt idx="2844">
                  <c:v>5.9029151206910404</c:v>
                </c:pt>
                <c:pt idx="2845">
                  <c:v>5.8909590057968604</c:v>
                </c:pt>
                <c:pt idx="2846">
                  <c:v>7.8794071865420001</c:v>
                </c:pt>
                <c:pt idx="2847">
                  <c:v>4.8804913380155996</c:v>
                </c:pt>
                <c:pt idx="2848">
                  <c:v>5.8913642230458398</c:v>
                </c:pt>
                <c:pt idx="2849">
                  <c:v>1.9531543096913699</c:v>
                </c:pt>
                <c:pt idx="2850">
                  <c:v>1.9733488748365899</c:v>
                </c:pt>
                <c:pt idx="2851">
                  <c:v>6.8796703568555202</c:v>
                </c:pt>
                <c:pt idx="2852">
                  <c:v>8.8527030340972992</c:v>
                </c:pt>
                <c:pt idx="2853">
                  <c:v>7.8597219988606897</c:v>
                </c:pt>
                <c:pt idx="2854">
                  <c:v>8.8642843508344207</c:v>
                </c:pt>
                <c:pt idx="2855">
                  <c:v>5.9007984667423896</c:v>
                </c:pt>
                <c:pt idx="2856">
                  <c:v>9.8596615340853599</c:v>
                </c:pt>
                <c:pt idx="2857">
                  <c:v>9.8466386825436505</c:v>
                </c:pt>
                <c:pt idx="2858">
                  <c:v>6.8851605118133303</c:v>
                </c:pt>
                <c:pt idx="2859">
                  <c:v>4.91753422987468</c:v>
                </c:pt>
                <c:pt idx="2860">
                  <c:v>7.8728123235453804</c:v>
                </c:pt>
                <c:pt idx="2861">
                  <c:v>10.814675298145501</c:v>
                </c:pt>
                <c:pt idx="2862">
                  <c:v>7.8730022635961703</c:v>
                </c:pt>
                <c:pt idx="2863">
                  <c:v>2.9556896800237702</c:v>
                </c:pt>
                <c:pt idx="2864">
                  <c:v>12.8166329522211</c:v>
                </c:pt>
                <c:pt idx="2865">
                  <c:v>12.7983164722064</c:v>
                </c:pt>
                <c:pt idx="2866">
                  <c:v>11.8115912425512</c:v>
                </c:pt>
                <c:pt idx="2867">
                  <c:v>5.8930840341909398</c:v>
                </c:pt>
                <c:pt idx="2868">
                  <c:v>1.9676281976943499</c:v>
                </c:pt>
                <c:pt idx="2869">
                  <c:v>6.8861910783451901</c:v>
                </c:pt>
                <c:pt idx="2870">
                  <c:v>6.8885367836021096</c:v>
                </c:pt>
                <c:pt idx="2871">
                  <c:v>8.8602768748767708</c:v>
                </c:pt>
                <c:pt idx="2872">
                  <c:v>2.9605999962987899</c:v>
                </c:pt>
                <c:pt idx="2873">
                  <c:v>4.9156096727576299</c:v>
                </c:pt>
                <c:pt idx="2874">
                  <c:v>6.8868656507384598</c:v>
                </c:pt>
                <c:pt idx="2875">
                  <c:v>5.9032075701069404</c:v>
                </c:pt>
                <c:pt idx="2876">
                  <c:v>9.8484075705288401</c:v>
                </c:pt>
                <c:pt idx="2877">
                  <c:v>5.9165724539757898</c:v>
                </c:pt>
                <c:pt idx="2878">
                  <c:v>9.8278797578861301</c:v>
                </c:pt>
                <c:pt idx="2879">
                  <c:v>4.9111441877865003</c:v>
                </c:pt>
                <c:pt idx="2880">
                  <c:v>6.8914632571232204</c:v>
                </c:pt>
                <c:pt idx="2881">
                  <c:v>7.8756040518655803</c:v>
                </c:pt>
                <c:pt idx="2882">
                  <c:v>8.8606349183120798</c:v>
                </c:pt>
                <c:pt idx="2883">
                  <c:v>4.9127077037058502</c:v>
                </c:pt>
                <c:pt idx="2884">
                  <c:v>3.9429889650568901</c:v>
                </c:pt>
                <c:pt idx="2885">
                  <c:v>5.91474018240734</c:v>
                </c:pt>
                <c:pt idx="2886">
                  <c:v>7.8852034435996696</c:v>
                </c:pt>
                <c:pt idx="2887">
                  <c:v>4.90836140874816</c:v>
                </c:pt>
                <c:pt idx="2888">
                  <c:v>7.87548038391202</c:v>
                </c:pt>
                <c:pt idx="2889">
                  <c:v>6.8844504399599504</c:v>
                </c:pt>
                <c:pt idx="2890">
                  <c:v>9.8413512087555404</c:v>
                </c:pt>
                <c:pt idx="2891">
                  <c:v>4.9174252597301997</c:v>
                </c:pt>
                <c:pt idx="2892">
                  <c:v>9.8484399728824599</c:v>
                </c:pt>
                <c:pt idx="2893">
                  <c:v>8.8585788835498995</c:v>
                </c:pt>
                <c:pt idx="2894">
                  <c:v>10.8439471295329</c:v>
                </c:pt>
                <c:pt idx="2895">
                  <c:v>7.8658009672769298</c:v>
                </c:pt>
                <c:pt idx="2896">
                  <c:v>3.9339655361856698</c:v>
                </c:pt>
                <c:pt idx="2897">
                  <c:v>5.9066743597739597</c:v>
                </c:pt>
                <c:pt idx="2898">
                  <c:v>3.9386164199016398</c:v>
                </c:pt>
                <c:pt idx="2899">
                  <c:v>7.8738190932280503</c:v>
                </c:pt>
                <c:pt idx="2900">
                  <c:v>10.8345445837385</c:v>
                </c:pt>
                <c:pt idx="2901">
                  <c:v>4.9202275466027396</c:v>
                </c:pt>
                <c:pt idx="2902">
                  <c:v>4.9196179976741004</c:v>
                </c:pt>
                <c:pt idx="2903">
                  <c:v>4.9275069110336602</c:v>
                </c:pt>
                <c:pt idx="2904">
                  <c:v>6.8837706372210699</c:v>
                </c:pt>
                <c:pt idx="2905">
                  <c:v>6.89775482948553</c:v>
                </c:pt>
                <c:pt idx="2906">
                  <c:v>11.814924889757499</c:v>
                </c:pt>
                <c:pt idx="2907">
                  <c:v>7.8867201732088397</c:v>
                </c:pt>
                <c:pt idx="2908">
                  <c:v>8.8609960539302595</c:v>
                </c:pt>
                <c:pt idx="2909">
                  <c:v>2.9461773716842599</c:v>
                </c:pt>
                <c:pt idx="2910">
                  <c:v>4.9280529300892697</c:v>
                </c:pt>
                <c:pt idx="2911">
                  <c:v>4.9191136905023196</c:v>
                </c:pt>
                <c:pt idx="2912">
                  <c:v>7.8822262891955504</c:v>
                </c:pt>
                <c:pt idx="2913">
                  <c:v>2.9553429358768701</c:v>
                </c:pt>
                <c:pt idx="2914">
                  <c:v>8.8551410648012698</c:v>
                </c:pt>
                <c:pt idx="2915">
                  <c:v>4.9330501985924302</c:v>
                </c:pt>
                <c:pt idx="2916">
                  <c:v>5.9044400760621496</c:v>
                </c:pt>
                <c:pt idx="2917">
                  <c:v>3.9362318206264399</c:v>
                </c:pt>
                <c:pt idx="2918">
                  <c:v>5.8987351324303603</c:v>
                </c:pt>
                <c:pt idx="2919">
                  <c:v>5.9061003560721996</c:v>
                </c:pt>
                <c:pt idx="2920">
                  <c:v>3.9364250604563402</c:v>
                </c:pt>
                <c:pt idx="2921">
                  <c:v>7.8737289492598199</c:v>
                </c:pt>
                <c:pt idx="2922">
                  <c:v>7.8832292077145798</c:v>
                </c:pt>
                <c:pt idx="2923">
                  <c:v>1.9633459394119801</c:v>
                </c:pt>
                <c:pt idx="2924">
                  <c:v>3.9484663444625698</c:v>
                </c:pt>
                <c:pt idx="2925">
                  <c:v>10.8243561909182</c:v>
                </c:pt>
                <c:pt idx="2926">
                  <c:v>6.9027648183418604</c:v>
                </c:pt>
                <c:pt idx="2927">
                  <c:v>6.8926954024573703</c:v>
                </c:pt>
                <c:pt idx="2928">
                  <c:v>7.8822869433422298</c:v>
                </c:pt>
                <c:pt idx="2929">
                  <c:v>8.8645387779439506</c:v>
                </c:pt>
                <c:pt idx="2930">
                  <c:v>5.9108900971757299</c:v>
                </c:pt>
                <c:pt idx="2931">
                  <c:v>4.9212773569331603</c:v>
                </c:pt>
                <c:pt idx="2932">
                  <c:v>6.8802561893557703</c:v>
                </c:pt>
                <c:pt idx="2933">
                  <c:v>9.8569798668428596</c:v>
                </c:pt>
                <c:pt idx="2934">
                  <c:v>11.828517192185201</c:v>
                </c:pt>
                <c:pt idx="2935">
                  <c:v>6.8945603774229296</c:v>
                </c:pt>
                <c:pt idx="2936">
                  <c:v>8.8534731929142101</c:v>
                </c:pt>
                <c:pt idx="2937">
                  <c:v>4.9258829929357999</c:v>
                </c:pt>
                <c:pt idx="2938">
                  <c:v>4.9228272033565199</c:v>
                </c:pt>
                <c:pt idx="2939">
                  <c:v>7.8781526838131297</c:v>
                </c:pt>
                <c:pt idx="2940">
                  <c:v>2.9600878956497398</c:v>
                </c:pt>
                <c:pt idx="2941">
                  <c:v>5.91869462919274</c:v>
                </c:pt>
                <c:pt idx="2942">
                  <c:v>7.8765699800218902</c:v>
                </c:pt>
                <c:pt idx="2943">
                  <c:v>4.9208377564135297</c:v>
                </c:pt>
                <c:pt idx="2944">
                  <c:v>3.9418272142037498</c:v>
                </c:pt>
                <c:pt idx="2945">
                  <c:v>2.9535850257595402</c:v>
                </c:pt>
                <c:pt idx="2946">
                  <c:v>2.9546940554302199</c:v>
                </c:pt>
                <c:pt idx="2947">
                  <c:v>5.9100122038752296</c:v>
                </c:pt>
                <c:pt idx="2948">
                  <c:v>2.9617779008124101</c:v>
                </c:pt>
                <c:pt idx="2949">
                  <c:v>4.9182510404100199</c:v>
                </c:pt>
                <c:pt idx="2950">
                  <c:v>2.9576782619884301</c:v>
                </c:pt>
                <c:pt idx="2951">
                  <c:v>3.9295964710093201</c:v>
                </c:pt>
                <c:pt idx="2952">
                  <c:v>6.8954752901316496</c:v>
                </c:pt>
                <c:pt idx="2953">
                  <c:v>5.8973099519277801</c:v>
                </c:pt>
                <c:pt idx="2954">
                  <c:v>8.8701260170330691</c:v>
                </c:pt>
                <c:pt idx="2955">
                  <c:v>8.8580693935517694</c:v>
                </c:pt>
                <c:pt idx="2956">
                  <c:v>4.9164719308284797</c:v>
                </c:pt>
                <c:pt idx="2957">
                  <c:v>11.811231826526599</c:v>
                </c:pt>
                <c:pt idx="2958">
                  <c:v>5.9119158958044196</c:v>
                </c:pt>
                <c:pt idx="2959">
                  <c:v>5.9107686637201304</c:v>
                </c:pt>
                <c:pt idx="2960">
                  <c:v>5.9215173944586796</c:v>
                </c:pt>
                <c:pt idx="2961">
                  <c:v>8.8591067055095394</c:v>
                </c:pt>
                <c:pt idx="2962">
                  <c:v>1.97117370623897</c:v>
                </c:pt>
                <c:pt idx="2963">
                  <c:v>4.9264617885147803</c:v>
                </c:pt>
                <c:pt idx="2964">
                  <c:v>4.92406434703509</c:v>
                </c:pt>
                <c:pt idx="2965">
                  <c:v>8.8655085067798201</c:v>
                </c:pt>
                <c:pt idx="2966">
                  <c:v>4.9266087564188403</c:v>
                </c:pt>
                <c:pt idx="2967">
                  <c:v>3.9370178742125401</c:v>
                </c:pt>
                <c:pt idx="2968">
                  <c:v>4.9189347650020103</c:v>
                </c:pt>
                <c:pt idx="2969">
                  <c:v>3.93801775898228</c:v>
                </c:pt>
                <c:pt idx="2970">
                  <c:v>3.9420840861073398</c:v>
                </c:pt>
                <c:pt idx="2971">
                  <c:v>5.9155445680268404</c:v>
                </c:pt>
                <c:pt idx="2972">
                  <c:v>3.9374502510047602</c:v>
                </c:pt>
                <c:pt idx="2973">
                  <c:v>3.94930180277801</c:v>
                </c:pt>
                <c:pt idx="2974">
                  <c:v>4.9288754122992602</c:v>
                </c:pt>
                <c:pt idx="2975">
                  <c:v>2.9509836883336802</c:v>
                </c:pt>
                <c:pt idx="2976">
                  <c:v>5.9021134343827599</c:v>
                </c:pt>
                <c:pt idx="2977">
                  <c:v>4.9306749197119801</c:v>
                </c:pt>
                <c:pt idx="2978">
                  <c:v>6.9051752938148399</c:v>
                </c:pt>
                <c:pt idx="2979">
                  <c:v>4.9321116327445598</c:v>
                </c:pt>
                <c:pt idx="2980">
                  <c:v>6.89877816920988</c:v>
                </c:pt>
                <c:pt idx="2981">
                  <c:v>2.9487738890317399</c:v>
                </c:pt>
                <c:pt idx="2982">
                  <c:v>7.8850886769414803</c:v>
                </c:pt>
                <c:pt idx="2983">
                  <c:v>6.9021196633714803</c:v>
                </c:pt>
                <c:pt idx="2984">
                  <c:v>3.9384986828120101</c:v>
                </c:pt>
                <c:pt idx="2985">
                  <c:v>2.9558411884685198</c:v>
                </c:pt>
                <c:pt idx="2986">
                  <c:v>4.9319395005289</c:v>
                </c:pt>
                <c:pt idx="2987">
                  <c:v>10.8354587719388</c:v>
                </c:pt>
                <c:pt idx="2988">
                  <c:v>3.9332570469819501</c:v>
                </c:pt>
                <c:pt idx="2989">
                  <c:v>4.9338556703976097</c:v>
                </c:pt>
                <c:pt idx="2990">
                  <c:v>2.9519281037557898</c:v>
                </c:pt>
                <c:pt idx="2991">
                  <c:v>2.9523176309927899</c:v>
                </c:pt>
                <c:pt idx="2992">
                  <c:v>7.8852371036269204</c:v>
                </c:pt>
                <c:pt idx="2993">
                  <c:v>7.88681713345684</c:v>
                </c:pt>
                <c:pt idx="2994">
                  <c:v>9.8508639755534109</c:v>
                </c:pt>
                <c:pt idx="2995">
                  <c:v>5.9123583684730097</c:v>
                </c:pt>
                <c:pt idx="2996">
                  <c:v>3.9438835043975899</c:v>
                </c:pt>
                <c:pt idx="2997">
                  <c:v>4.9259277356955398</c:v>
                </c:pt>
                <c:pt idx="2998">
                  <c:v>9.8547074129417194</c:v>
                </c:pt>
                <c:pt idx="2999">
                  <c:v>6.8930709442987199</c:v>
                </c:pt>
                <c:pt idx="3000">
                  <c:v>6.8944512066824801</c:v>
                </c:pt>
                <c:pt idx="3001">
                  <c:v>2.9555016433038199</c:v>
                </c:pt>
                <c:pt idx="3002">
                  <c:v>3.9363735786287899</c:v>
                </c:pt>
                <c:pt idx="3003">
                  <c:v>2.9597252628520501</c:v>
                </c:pt>
                <c:pt idx="3004">
                  <c:v>4.9137322760994504</c:v>
                </c:pt>
                <c:pt idx="3005">
                  <c:v>6.9044664737005697</c:v>
                </c:pt>
                <c:pt idx="3006">
                  <c:v>2.9566670473034602</c:v>
                </c:pt>
                <c:pt idx="3007">
                  <c:v>6.8974176902125901</c:v>
                </c:pt>
                <c:pt idx="3008">
                  <c:v>2.9504819422236599</c:v>
                </c:pt>
                <c:pt idx="3009">
                  <c:v>2.9555111132668901</c:v>
                </c:pt>
                <c:pt idx="3010">
                  <c:v>2.9627213606376701</c:v>
                </c:pt>
                <c:pt idx="3011">
                  <c:v>2.94874493164179</c:v>
                </c:pt>
                <c:pt idx="3012">
                  <c:v>6.8931752997760798</c:v>
                </c:pt>
                <c:pt idx="3013">
                  <c:v>0.98322421368866098</c:v>
                </c:pt>
                <c:pt idx="3014">
                  <c:v>3.9443635411867999</c:v>
                </c:pt>
                <c:pt idx="3015">
                  <c:v>2.9572481345256301</c:v>
                </c:pt>
                <c:pt idx="3016">
                  <c:v>1.9699838065005699</c:v>
                </c:pt>
                <c:pt idx="3017">
                  <c:v>8.8733136641090606</c:v>
                </c:pt>
                <c:pt idx="3018">
                  <c:v>1.9740993052995299</c:v>
                </c:pt>
                <c:pt idx="3019">
                  <c:v>4.9240564927592398</c:v>
                </c:pt>
                <c:pt idx="3020">
                  <c:v>3.9453778361097598</c:v>
                </c:pt>
                <c:pt idx="3021">
                  <c:v>3.94022016362308</c:v>
                </c:pt>
                <c:pt idx="3022">
                  <c:v>1.97380577814698</c:v>
                </c:pt>
                <c:pt idx="3023">
                  <c:v>3.9492039254972</c:v>
                </c:pt>
                <c:pt idx="3024">
                  <c:v>5.91068378743224</c:v>
                </c:pt>
                <c:pt idx="3025">
                  <c:v>5.9176045479130597</c:v>
                </c:pt>
                <c:pt idx="3026">
                  <c:v>4.9268286237168999</c:v>
                </c:pt>
                <c:pt idx="3027">
                  <c:v>2.9611912940687399</c:v>
                </c:pt>
                <c:pt idx="3028">
                  <c:v>2.95945703967964</c:v>
                </c:pt>
                <c:pt idx="3029">
                  <c:v>6.8917097559394396</c:v>
                </c:pt>
                <c:pt idx="3030">
                  <c:v>3.9402944346528401</c:v>
                </c:pt>
                <c:pt idx="3031">
                  <c:v>2.9594851350545301</c:v>
                </c:pt>
                <c:pt idx="3032">
                  <c:v>1.97702249812585</c:v>
                </c:pt>
                <c:pt idx="3033">
                  <c:v>4.9331714461821701</c:v>
                </c:pt>
                <c:pt idx="3034">
                  <c:v>8.8651519638072998</c:v>
                </c:pt>
                <c:pt idx="3035">
                  <c:v>3.94521332632777</c:v>
                </c:pt>
                <c:pt idx="3036">
                  <c:v>5.9149215350215396</c:v>
                </c:pt>
                <c:pt idx="3037">
                  <c:v>0.98774066172110797</c:v>
                </c:pt>
                <c:pt idx="3038">
                  <c:v>2.9588918467191001</c:v>
                </c:pt>
                <c:pt idx="3039">
                  <c:v>1.9692198609264699</c:v>
                </c:pt>
                <c:pt idx="3040">
                  <c:v>2.9501230364783102</c:v>
                </c:pt>
                <c:pt idx="3041">
                  <c:v>4.9271537978085398</c:v>
                </c:pt>
                <c:pt idx="3042">
                  <c:v>3.9402957238569698</c:v>
                </c:pt>
                <c:pt idx="3043">
                  <c:v>2.95525410057969</c:v>
                </c:pt>
                <c:pt idx="3044">
                  <c:v>1.9671093955141701</c:v>
                </c:pt>
                <c:pt idx="3045">
                  <c:v>2.9601389206740998</c:v>
                </c:pt>
                <c:pt idx="3046">
                  <c:v>1.97207483485818</c:v>
                </c:pt>
                <c:pt idx="3047">
                  <c:v>1.97029407483304</c:v>
                </c:pt>
                <c:pt idx="3048">
                  <c:v>7.8928561058538298</c:v>
                </c:pt>
                <c:pt idx="3049">
                  <c:v>7.8822229548675402</c:v>
                </c:pt>
                <c:pt idx="3050">
                  <c:v>4.9211741279607502</c:v>
                </c:pt>
                <c:pt idx="3051">
                  <c:v>4.9357151584306802</c:v>
                </c:pt>
                <c:pt idx="3052">
                  <c:v>1.9668151731971399</c:v>
                </c:pt>
                <c:pt idx="3053">
                  <c:v>1.97068483300049</c:v>
                </c:pt>
                <c:pt idx="3054">
                  <c:v>2.9564909600509202</c:v>
                </c:pt>
                <c:pt idx="3055">
                  <c:v>2.9592028507175798</c:v>
                </c:pt>
                <c:pt idx="3056">
                  <c:v>2.96313002897978</c:v>
                </c:pt>
                <c:pt idx="3057">
                  <c:v>3.9454274186640799</c:v>
                </c:pt>
                <c:pt idx="3058">
                  <c:v>0.98686595597475901</c:v>
                </c:pt>
                <c:pt idx="3059">
                  <c:v>3.9429981278245401</c:v>
                </c:pt>
                <c:pt idx="3060">
                  <c:v>6.9098357249587101</c:v>
                </c:pt>
                <c:pt idx="3061">
                  <c:v>0.98281296218332503</c:v>
                </c:pt>
                <c:pt idx="3062">
                  <c:v>2.9593155171591699</c:v>
                </c:pt>
                <c:pt idx="3063">
                  <c:v>2.9565136286321101</c:v>
                </c:pt>
                <c:pt idx="3064">
                  <c:v>5.9117718556896897</c:v>
                </c:pt>
                <c:pt idx="3065">
                  <c:v>6.9021279748563797</c:v>
                </c:pt>
                <c:pt idx="3066">
                  <c:v>2.9561060919336102</c:v>
                </c:pt>
                <c:pt idx="3067">
                  <c:v>2.96102497785659</c:v>
                </c:pt>
                <c:pt idx="3068">
                  <c:v>0.98776549801111402</c:v>
                </c:pt>
                <c:pt idx="3069">
                  <c:v>2.95632695194741</c:v>
                </c:pt>
                <c:pt idx="3070">
                  <c:v>2.9573824490877598</c:v>
                </c:pt>
                <c:pt idx="3071">
                  <c:v>1.9755803708253199</c:v>
                </c:pt>
                <c:pt idx="3072">
                  <c:v>2.96110340024926</c:v>
                </c:pt>
                <c:pt idx="3073">
                  <c:v>3.9468656745480399</c:v>
                </c:pt>
                <c:pt idx="3074">
                  <c:v>4.9292403779544296</c:v>
                </c:pt>
                <c:pt idx="3075">
                  <c:v>2.9632670753564301</c:v>
                </c:pt>
                <c:pt idx="3076">
                  <c:v>5.9171441320908604</c:v>
                </c:pt>
                <c:pt idx="3077">
                  <c:v>0.98741322336817305</c:v>
                </c:pt>
                <c:pt idx="3078">
                  <c:v>1.97550907804299</c:v>
                </c:pt>
                <c:pt idx="3079">
                  <c:v>5.9210356790720198</c:v>
                </c:pt>
                <c:pt idx="3080">
                  <c:v>4.9329460577534103</c:v>
                </c:pt>
                <c:pt idx="3081">
                  <c:v>4.9355857284403299</c:v>
                </c:pt>
                <c:pt idx="3082">
                  <c:v>2.9603954759015698</c:v>
                </c:pt>
                <c:pt idx="3083">
                  <c:v>1.9718634969434401</c:v>
                </c:pt>
                <c:pt idx="3084">
                  <c:v>4.9387300871144797</c:v>
                </c:pt>
                <c:pt idx="3085">
                  <c:v>2.9563641482857999</c:v>
                </c:pt>
                <c:pt idx="3086">
                  <c:v>2.9526919654517099</c:v>
                </c:pt>
                <c:pt idx="3087">
                  <c:v>3.9496734338068098</c:v>
                </c:pt>
                <c:pt idx="3088">
                  <c:v>0.98629522390219104</c:v>
                </c:pt>
                <c:pt idx="3089">
                  <c:v>1.97430909708517</c:v>
                </c:pt>
                <c:pt idx="3090">
                  <c:v>2.9579252590901999</c:v>
                </c:pt>
                <c:pt idx="3091">
                  <c:v>4.93833748073083</c:v>
                </c:pt>
                <c:pt idx="3092">
                  <c:v>0.98640578874523299</c:v>
                </c:pt>
                <c:pt idx="3093">
                  <c:v>3.9475792786274999</c:v>
                </c:pt>
                <c:pt idx="3094">
                  <c:v>1.9707505025733401</c:v>
                </c:pt>
                <c:pt idx="3095">
                  <c:v>0.98759059495592205</c:v>
                </c:pt>
                <c:pt idx="3096">
                  <c:v>3.9455496755929098</c:v>
                </c:pt>
                <c:pt idx="3097">
                  <c:v>5.9179102725021204</c:v>
                </c:pt>
                <c:pt idx="3098">
                  <c:v>4.93225738234558</c:v>
                </c:pt>
                <c:pt idx="3099">
                  <c:v>1.97491703780816</c:v>
                </c:pt>
                <c:pt idx="3100">
                  <c:v>3.9460850844591699</c:v>
                </c:pt>
                <c:pt idx="3101">
                  <c:v>1.9737518895059101</c:v>
                </c:pt>
                <c:pt idx="3102">
                  <c:v>1.9746867918636699</c:v>
                </c:pt>
                <c:pt idx="3103">
                  <c:v>3.9490060561703801</c:v>
                </c:pt>
                <c:pt idx="3104">
                  <c:v>0.98769083967034599</c:v>
                </c:pt>
                <c:pt idx="3105">
                  <c:v>1.9734564240218599</c:v>
                </c:pt>
                <c:pt idx="3106">
                  <c:v>0.98495823256474802</c:v>
                </c:pt>
                <c:pt idx="3107">
                  <c:v>1.97507305842898</c:v>
                </c:pt>
                <c:pt idx="3108">
                  <c:v>1.9713409813096701</c:v>
                </c:pt>
                <c:pt idx="3109">
                  <c:v>0.98501894724231098</c:v>
                </c:pt>
                <c:pt idx="3110">
                  <c:v>2.9566303928213502</c:v>
                </c:pt>
                <c:pt idx="3111">
                  <c:v>3.9502952608988999</c:v>
                </c:pt>
                <c:pt idx="3112">
                  <c:v>3.9485124051784002</c:v>
                </c:pt>
                <c:pt idx="3113">
                  <c:v>6.9059793901475803</c:v>
                </c:pt>
                <c:pt idx="3114">
                  <c:v>0.98839407929092005</c:v>
                </c:pt>
                <c:pt idx="3115">
                  <c:v>3.9492101258177499</c:v>
                </c:pt>
                <c:pt idx="3116">
                  <c:v>2.9620880411658201</c:v>
                </c:pt>
                <c:pt idx="3117">
                  <c:v>1.97235070776277</c:v>
                </c:pt>
                <c:pt idx="3118">
                  <c:v>3.94977795166001</c:v>
                </c:pt>
                <c:pt idx="3119">
                  <c:v>2.9614292585573398</c:v>
                </c:pt>
                <c:pt idx="3120">
                  <c:v>1.9738587999907999</c:v>
                </c:pt>
                <c:pt idx="3121">
                  <c:v>2.9642694341578202</c:v>
                </c:pt>
                <c:pt idx="3122">
                  <c:v>2.9633844410903798</c:v>
                </c:pt>
                <c:pt idx="3123">
                  <c:v>0.98788893598574401</c:v>
                </c:pt>
                <c:pt idx="3124">
                  <c:v>1.9723931478489301</c:v>
                </c:pt>
                <c:pt idx="3125">
                  <c:v>2.9622350062042999</c:v>
                </c:pt>
                <c:pt idx="3126">
                  <c:v>0.988275728718223</c:v>
                </c:pt>
                <c:pt idx="3127">
                  <c:v>2.9617818873330499</c:v>
                </c:pt>
                <c:pt idx="3128">
                  <c:v>1.97548317547085</c:v>
                </c:pt>
                <c:pt idx="3129">
                  <c:v>1.9759577780655999</c:v>
                </c:pt>
                <c:pt idx="3130">
                  <c:v>1.9733287473186101</c:v>
                </c:pt>
                <c:pt idx="3131">
                  <c:v>0.98501894724231098</c:v>
                </c:pt>
                <c:pt idx="3132">
                  <c:v>2.95824028899519</c:v>
                </c:pt>
                <c:pt idx="3133">
                  <c:v>1.9750812375776301</c:v>
                </c:pt>
                <c:pt idx="3134">
                  <c:v>3.9483637252894499</c:v>
                </c:pt>
                <c:pt idx="3135">
                  <c:v>4.9344955452561301</c:v>
                </c:pt>
                <c:pt idx="3136">
                  <c:v>1.9755055628190801</c:v>
                </c:pt>
                <c:pt idx="3137">
                  <c:v>1.9751531628294099</c:v>
                </c:pt>
                <c:pt idx="3138">
                  <c:v>2.9611606807057398</c:v>
                </c:pt>
                <c:pt idx="3139">
                  <c:v>4.9342646049811298</c:v>
                </c:pt>
                <c:pt idx="3140">
                  <c:v>3.9460412291737801</c:v>
                </c:pt>
                <c:pt idx="3141">
                  <c:v>1.97346397981134</c:v>
                </c:pt>
                <c:pt idx="3142">
                  <c:v>2.9614644788854001</c:v>
                </c:pt>
                <c:pt idx="3143">
                  <c:v>1.9754788836402799</c:v>
                </c:pt>
                <c:pt idx="3144">
                  <c:v>0.98731074681755704</c:v>
                </c:pt>
                <c:pt idx="3145">
                  <c:v>4.9324894952758296</c:v>
                </c:pt>
                <c:pt idx="3146">
                  <c:v>0.98697197719211904</c:v>
                </c:pt>
                <c:pt idx="3147">
                  <c:v>1.97422286244947</c:v>
                </c:pt>
                <c:pt idx="3148">
                  <c:v>2.9626591631936101</c:v>
                </c:pt>
                <c:pt idx="3149">
                  <c:v>1.9740993052995299</c:v>
                </c:pt>
                <c:pt idx="3150">
                  <c:v>0.98803543862549104</c:v>
                </c:pt>
                <c:pt idx="3151">
                  <c:v>0.98738768108451003</c:v>
                </c:pt>
                <c:pt idx="3152">
                  <c:v>0.985700050377318</c:v>
                </c:pt>
                <c:pt idx="3153">
                  <c:v>3.9494046039394699</c:v>
                </c:pt>
                <c:pt idx="3154">
                  <c:v>0.98648813463629403</c:v>
                </c:pt>
                <c:pt idx="3155">
                  <c:v>0.98769083967034599</c:v>
                </c:pt>
                <c:pt idx="3156">
                  <c:v>0.98694555132797201</c:v>
                </c:pt>
                <c:pt idx="3157">
                  <c:v>1.9744910623423899</c:v>
                </c:pt>
                <c:pt idx="3158">
                  <c:v>2.96304087270014</c:v>
                </c:pt>
                <c:pt idx="3159">
                  <c:v>0.98793796602196005</c:v>
                </c:pt>
                <c:pt idx="3160">
                  <c:v>0.98810803204665698</c:v>
                </c:pt>
                <c:pt idx="3161">
                  <c:v>0.98791347556148301</c:v>
                </c:pt>
                <c:pt idx="3162">
                  <c:v>0.98820414676530599</c:v>
                </c:pt>
                <c:pt idx="3163">
                  <c:v>0.98662428583847495</c:v>
                </c:pt>
                <c:pt idx="3164">
                  <c:v>1.97645606265319</c:v>
                </c:pt>
                <c:pt idx="3165">
                  <c:v>0.98851124906292298</c:v>
                </c:pt>
                <c:pt idx="3166">
                  <c:v>2.96185767576325</c:v>
                </c:pt>
                <c:pt idx="3167">
                  <c:v>1.9741039566145799</c:v>
                </c:pt>
                <c:pt idx="3168">
                  <c:v>1.97481781550832</c:v>
                </c:pt>
                <c:pt idx="3169">
                  <c:v>3.9496856014672099</c:v>
                </c:pt>
                <c:pt idx="3170">
                  <c:v>0.98720744675262995</c:v>
                </c:pt>
                <c:pt idx="3171">
                  <c:v>0.98839407929092005</c:v>
                </c:pt>
                <c:pt idx="3172">
                  <c:v>1.9746710365065201</c:v>
                </c:pt>
                <c:pt idx="3173">
                  <c:v>0.98834688140563098</c:v>
                </c:pt>
                <c:pt idx="3174">
                  <c:v>1.9752814346262699</c:v>
                </c:pt>
                <c:pt idx="3175">
                  <c:v>0.98818019028576498</c:v>
                </c:pt>
                <c:pt idx="3176">
                  <c:v>0.98818019028576498</c:v>
                </c:pt>
                <c:pt idx="3177">
                  <c:v>0.98808388271925396</c:v>
                </c:pt>
                <c:pt idx="3178">
                  <c:v>1.9745947156766701</c:v>
                </c:pt>
                <c:pt idx="3179">
                  <c:v>0.98805968494379404</c:v>
                </c:pt>
                <c:pt idx="3180">
                  <c:v>0.98718149230850205</c:v>
                </c:pt>
                <c:pt idx="3181">
                  <c:v>0.98712942739967502</c:v>
                </c:pt>
                <c:pt idx="3182">
                  <c:v>0.98715548589128099</c:v>
                </c:pt>
                <c:pt idx="3183">
                  <c:v>0.98774066172110797</c:v>
                </c:pt>
                <c:pt idx="3184">
                  <c:v>0.98702467065704302</c:v>
                </c:pt>
                <c:pt idx="3185">
                  <c:v>1.97569961417481</c:v>
                </c:pt>
                <c:pt idx="3186">
                  <c:v>0.98759059495592205</c:v>
                </c:pt>
                <c:pt idx="3187">
                  <c:v>1.9749889044847999</c:v>
                </c:pt>
                <c:pt idx="3188">
                  <c:v>1.9752550422091399</c:v>
                </c:pt>
                <c:pt idx="3189">
                  <c:v>0.98793796602196005</c:v>
                </c:pt>
                <c:pt idx="3190">
                  <c:v>0.98705093846283498</c:v>
                </c:pt>
                <c:pt idx="3191">
                  <c:v>0.98771577563994195</c:v>
                </c:pt>
                <c:pt idx="3192">
                  <c:v>0.98720744675262995</c:v>
                </c:pt>
                <c:pt idx="3193">
                  <c:v>1.9747497687159401</c:v>
                </c:pt>
                <c:pt idx="3194">
                  <c:v>1.9767881585818401</c:v>
                </c:pt>
                <c:pt idx="3195">
                  <c:v>2.9619061837737499</c:v>
                </c:pt>
                <c:pt idx="3196">
                  <c:v>1.9754788836402799</c:v>
                </c:pt>
                <c:pt idx="3197">
                  <c:v>1.97487615489635</c:v>
                </c:pt>
                <c:pt idx="3198">
                  <c:v>1.9758508527736001</c:v>
                </c:pt>
                <c:pt idx="3199">
                  <c:v>0.98766585371486704</c:v>
                </c:pt>
                <c:pt idx="3200">
                  <c:v>1.9759477411508699</c:v>
                </c:pt>
                <c:pt idx="3201">
                  <c:v>0.98839407929092005</c:v>
                </c:pt>
                <c:pt idx="3202">
                  <c:v>0.98771577563994195</c:v>
                </c:pt>
                <c:pt idx="3203">
                  <c:v>0.98769083967034599</c:v>
                </c:pt>
                <c:pt idx="3204">
                  <c:v>0.98774066172110797</c:v>
                </c:pt>
                <c:pt idx="3205">
                  <c:v>0.98788893598574401</c:v>
                </c:pt>
                <c:pt idx="3206">
                  <c:v>0.98844108824930099</c:v>
                </c:pt>
                <c:pt idx="3207">
                  <c:v>1.9760708286131801</c:v>
                </c:pt>
                <c:pt idx="3208">
                  <c:v>0.988275728718223</c:v>
                </c:pt>
                <c:pt idx="3209">
                  <c:v>0.98808388271925396</c:v>
                </c:pt>
                <c:pt idx="3210">
                  <c:v>0.98841760733977402</c:v>
                </c:pt>
                <c:pt idx="3211">
                  <c:v>0.98825191588788297</c:v>
                </c:pt>
                <c:pt idx="3212">
                  <c:v>0.98841760733977402</c:v>
                </c:pt>
                <c:pt idx="3213">
                  <c:v>0.988275728718223</c:v>
                </c:pt>
                <c:pt idx="3214">
                  <c:v>0.98851124906292298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F49-4F20-A2BA-5BE98A373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231736"/>
        <c:axId val="5562310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nine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Sheet2!$B$1:$B$3215</c15:sqref>
                        </c15:formulaRef>
                      </c:ext>
                    </c:extLst>
                    <c:numCache>
                      <c:formatCode>General</c:formatCode>
                      <c:ptCount val="3215"/>
                      <c:pt idx="0">
                        <c:v>9</c:v>
                      </c:pt>
                      <c:pt idx="1">
                        <c:v>3.9310486285503199</c:v>
                      </c:pt>
                      <c:pt idx="2">
                        <c:v>7.87253346886851</c:v>
                      </c:pt>
                      <c:pt idx="3">
                        <c:v>6.9055880262959697</c:v>
                      </c:pt>
                      <c:pt idx="4">
                        <c:v>7.8826012855979597</c:v>
                      </c:pt>
                      <c:pt idx="5">
                        <c:v>19.708833290522001</c:v>
                      </c:pt>
                      <c:pt idx="6">
                        <c:v>17.7154182924744</c:v>
                      </c:pt>
                      <c:pt idx="7">
                        <c:v>5.9232372262653401</c:v>
                      </c:pt>
                      <c:pt idx="8">
                        <c:v>15.7586637523163</c:v>
                      </c:pt>
                      <c:pt idx="9">
                        <c:v>11.8180073324205</c:v>
                      </c:pt>
                      <c:pt idx="10">
                        <c:v>18.696969440221299</c:v>
                      </c:pt>
                      <c:pt idx="11">
                        <c:v>14.7713628156976</c:v>
                      </c:pt>
                      <c:pt idx="12">
                        <c:v>6.8930353780586602</c:v>
                      </c:pt>
                      <c:pt idx="13">
                        <c:v>8.8632860323539902</c:v>
                      </c:pt>
                      <c:pt idx="14">
                        <c:v>12.775358549839201</c:v>
                      </c:pt>
                      <c:pt idx="15">
                        <c:v>11.8048991284693</c:v>
                      </c:pt>
                      <c:pt idx="16">
                        <c:v>9.8471535710898408</c:v>
                      </c:pt>
                      <c:pt idx="17">
                        <c:v>11.8126651364485</c:v>
                      </c:pt>
                      <c:pt idx="18">
                        <c:v>4.9292546922775999</c:v>
                      </c:pt>
                      <c:pt idx="19">
                        <c:v>4.91222818513699</c:v>
                      </c:pt>
                      <c:pt idx="20">
                        <c:v>12.794033588581801</c:v>
                      </c:pt>
                      <c:pt idx="21">
                        <c:v>4.9242569948266004</c:v>
                      </c:pt>
                      <c:pt idx="22">
                        <c:v>11.823035394972599</c:v>
                      </c:pt>
                      <c:pt idx="23">
                        <c:v>6.9044712953853598</c:v>
                      </c:pt>
                      <c:pt idx="24">
                        <c:v>10.841769270725401</c:v>
                      </c:pt>
                      <c:pt idx="25">
                        <c:v>9.8587323744421802</c:v>
                      </c:pt>
                      <c:pt idx="26">
                        <c:v>9.8504884085538293</c:v>
                      </c:pt>
                      <c:pt idx="27">
                        <c:v>4.9367876793452297</c:v>
                      </c:pt>
                      <c:pt idx="28">
                        <c:v>12.7932820427453</c:v>
                      </c:pt>
                      <c:pt idx="29">
                        <c:v>12.810989512445101</c:v>
                      </c:pt>
                      <c:pt idx="30">
                        <c:v>8.8596847618132895</c:v>
                      </c:pt>
                      <c:pt idx="31">
                        <c:v>11.8112563916032</c:v>
                      </c:pt>
                      <c:pt idx="32">
                        <c:v>13.8023303975621</c:v>
                      </c:pt>
                      <c:pt idx="33">
                        <c:v>8.8663070533558201</c:v>
                      </c:pt>
                      <c:pt idx="34">
                        <c:v>4.9258145859686104</c:v>
                      </c:pt>
                      <c:pt idx="35">
                        <c:v>7.8850225814919597</c:v>
                      </c:pt>
                      <c:pt idx="36">
                        <c:v>13.7871855361377</c:v>
                      </c:pt>
                      <c:pt idx="37">
                        <c:v>7.8821377704546904</c:v>
                      </c:pt>
                      <c:pt idx="38">
                        <c:v>17.705289319123899</c:v>
                      </c:pt>
                      <c:pt idx="39">
                        <c:v>6.9034177904434202</c:v>
                      </c:pt>
                      <c:pt idx="40">
                        <c:v>6.8908656457931503</c:v>
                      </c:pt>
                      <c:pt idx="41">
                        <c:v>5.9047644825225598</c:v>
                      </c:pt>
                      <c:pt idx="42">
                        <c:v>4.9250745778472096</c:v>
                      </c:pt>
                      <c:pt idx="43">
                        <c:v>3.9378169927747502</c:v>
                      </c:pt>
                      <c:pt idx="44">
                        <c:v>6.9113885852077397</c:v>
                      </c:pt>
                      <c:pt idx="45">
                        <c:v>10.8398979920262</c:v>
                      </c:pt>
                      <c:pt idx="46">
                        <c:v>5.9133748763638598</c:v>
                      </c:pt>
                      <c:pt idx="47">
                        <c:v>15.773045562758</c:v>
                      </c:pt>
                      <c:pt idx="48">
                        <c:v>11.7906213437892</c:v>
                      </c:pt>
                      <c:pt idx="49">
                        <c:v>11.8262559063407</c:v>
                      </c:pt>
                      <c:pt idx="50">
                        <c:v>9.8489539439495193</c:v>
                      </c:pt>
                      <c:pt idx="51">
                        <c:v>3.9425421229249702</c:v>
                      </c:pt>
                      <c:pt idx="52">
                        <c:v>8.8733521172921908</c:v>
                      </c:pt>
                      <c:pt idx="53">
                        <c:v>2.9540138354561201</c:v>
                      </c:pt>
                      <c:pt idx="54">
                        <c:v>8.8635294640115401</c:v>
                      </c:pt>
                      <c:pt idx="55">
                        <c:v>7.87606985162419</c:v>
                      </c:pt>
                      <c:pt idx="56">
                        <c:v>3.9393021124002798</c:v>
                      </c:pt>
                      <c:pt idx="57">
                        <c:v>8.8670611704610192</c:v>
                      </c:pt>
                      <c:pt idx="58">
                        <c:v>9.8439144775690597</c:v>
                      </c:pt>
                      <c:pt idx="59">
                        <c:v>12.8025973751579</c:v>
                      </c:pt>
                      <c:pt idx="60">
                        <c:v>7.8765708524706302</c:v>
                      </c:pt>
                      <c:pt idx="61">
                        <c:v>15.7458558182771</c:v>
                      </c:pt>
                      <c:pt idx="62">
                        <c:v>24.6203098211125</c:v>
                      </c:pt>
                      <c:pt idx="63">
                        <c:v>0.98825191588788297</c:v>
                      </c:pt>
                      <c:pt idx="64">
                        <c:v>2.9558025876784901</c:v>
                      </c:pt>
                      <c:pt idx="65">
                        <c:v>11.8342175771578</c:v>
                      </c:pt>
                      <c:pt idx="66">
                        <c:v>9.85493727385313</c:v>
                      </c:pt>
                      <c:pt idx="67">
                        <c:v>7.8811993512461198</c:v>
                      </c:pt>
                      <c:pt idx="68">
                        <c:v>4.9299060292888202</c:v>
                      </c:pt>
                      <c:pt idx="69">
                        <c:v>4.9221626935424796</c:v>
                      </c:pt>
                      <c:pt idx="70">
                        <c:v>5.9116566598516904</c:v>
                      </c:pt>
                      <c:pt idx="71">
                        <c:v>1.9746728858182201</c:v>
                      </c:pt>
                      <c:pt idx="72">
                        <c:v>2.9556539843496301</c:v>
                      </c:pt>
                      <c:pt idx="73">
                        <c:v>8.8639828362950297</c:v>
                      </c:pt>
                      <c:pt idx="74">
                        <c:v>10.817188662223399</c:v>
                      </c:pt>
                      <c:pt idx="75">
                        <c:v>8.8716993081545201</c:v>
                      </c:pt>
                      <c:pt idx="76">
                        <c:v>6.8978149615537401</c:v>
                      </c:pt>
                      <c:pt idx="77">
                        <c:v>11.819828050638099</c:v>
                      </c:pt>
                      <c:pt idx="78">
                        <c:v>5.9045748220534504</c:v>
                      </c:pt>
                      <c:pt idx="79">
                        <c:v>4.9294949869865698</c:v>
                      </c:pt>
                      <c:pt idx="80">
                        <c:v>2.9565612472035001</c:v>
                      </c:pt>
                      <c:pt idx="81">
                        <c:v>2.95210124310554</c:v>
                      </c:pt>
                      <c:pt idx="82">
                        <c:v>5.9192777435839501</c:v>
                      </c:pt>
                      <c:pt idx="83">
                        <c:v>4.9320724896839296</c:v>
                      </c:pt>
                      <c:pt idx="84">
                        <c:v>0.98298550723828004</c:v>
                      </c:pt>
                      <c:pt idx="85">
                        <c:v>8.8701740617228992</c:v>
                      </c:pt>
                      <c:pt idx="86">
                        <c:v>7.8848472348382002</c:v>
                      </c:pt>
                      <c:pt idx="87">
                        <c:v>11.806079783597299</c:v>
                      </c:pt>
                      <c:pt idx="88">
                        <c:v>11.8191789129864</c:v>
                      </c:pt>
                      <c:pt idx="89">
                        <c:v>6.8943687249639396</c:v>
                      </c:pt>
                      <c:pt idx="90">
                        <c:v>3.9422300503977001</c:v>
                      </c:pt>
                      <c:pt idx="91">
                        <c:v>5.9187743184407804</c:v>
                      </c:pt>
                      <c:pt idx="92">
                        <c:v>0.98140681899172699</c:v>
                      </c:pt>
                      <c:pt idx="93">
                        <c:v>3.94557827990729</c:v>
                      </c:pt>
                      <c:pt idx="94">
                        <c:v>2.95603376016</c:v>
                      </c:pt>
                      <c:pt idx="95">
                        <c:v>4.9276363337109297</c:v>
                      </c:pt>
                      <c:pt idx="96">
                        <c:v>10.8516302861625</c:v>
                      </c:pt>
                      <c:pt idx="97">
                        <c:v>3.9331764071675499</c:v>
                      </c:pt>
                      <c:pt idx="98">
                        <c:v>26.6240921963979</c:v>
                      </c:pt>
                      <c:pt idx="99">
                        <c:v>4.9247568409825</c:v>
                      </c:pt>
                      <c:pt idx="100">
                        <c:v>1.97362503951324</c:v>
                      </c:pt>
                      <c:pt idx="101">
                        <c:v>4.9251534663741996</c:v>
                      </c:pt>
                      <c:pt idx="102">
                        <c:v>8.8543418962654599</c:v>
                      </c:pt>
                      <c:pt idx="103">
                        <c:v>2.9539421893358</c:v>
                      </c:pt>
                      <c:pt idx="104">
                        <c:v>2.9606018308232902</c:v>
                      </c:pt>
                      <c:pt idx="105">
                        <c:v>3.94191454616502</c:v>
                      </c:pt>
                      <c:pt idx="106">
                        <c:v>0.98718149230850205</c:v>
                      </c:pt>
                      <c:pt idx="107">
                        <c:v>8.8822602226992302</c:v>
                      </c:pt>
                      <c:pt idx="108">
                        <c:v>5.9209520341743902</c:v>
                      </c:pt>
                      <c:pt idx="109">
                        <c:v>11.8130326730255</c:v>
                      </c:pt>
                      <c:pt idx="110">
                        <c:v>6.89097879919162</c:v>
                      </c:pt>
                      <c:pt idx="111">
                        <c:v>6.89644673841741</c:v>
                      </c:pt>
                      <c:pt idx="112">
                        <c:v>6.88946619446412</c:v>
                      </c:pt>
                      <c:pt idx="113">
                        <c:v>5.9203893375348704</c:v>
                      </c:pt>
                      <c:pt idx="114">
                        <c:v>14.788206619069401</c:v>
                      </c:pt>
                      <c:pt idx="115">
                        <c:v>5.9163431794393198</c:v>
                      </c:pt>
                      <c:pt idx="116">
                        <c:v>7.8820523930257496</c:v>
                      </c:pt>
                      <c:pt idx="117">
                        <c:v>1.9694876340212</c:v>
                      </c:pt>
                      <c:pt idx="118">
                        <c:v>2.9567185775821101</c:v>
                      </c:pt>
                      <c:pt idx="119">
                        <c:v>2.9597082008690001</c:v>
                      </c:pt>
                      <c:pt idx="120">
                        <c:v>6.9003647444881402</c:v>
                      </c:pt>
                      <c:pt idx="121">
                        <c:v>7.8756894873371097</c:v>
                      </c:pt>
                      <c:pt idx="122">
                        <c:v>5.9202681144919502</c:v>
                      </c:pt>
                      <c:pt idx="123">
                        <c:v>5.9212580641449799</c:v>
                      </c:pt>
                      <c:pt idx="124">
                        <c:v>1.97410187692567</c:v>
                      </c:pt>
                      <c:pt idx="125">
                        <c:v>2.95157797761048</c:v>
                      </c:pt>
                      <c:pt idx="126">
                        <c:v>4.9210942488862797</c:v>
                      </c:pt>
                      <c:pt idx="127">
                        <c:v>2.9563116759289101</c:v>
                      </c:pt>
                      <c:pt idx="128">
                        <c:v>5.9199464611970001</c:v>
                      </c:pt>
                      <c:pt idx="129">
                        <c:v>2.9553480099979801</c:v>
                      </c:pt>
                      <c:pt idx="130">
                        <c:v>10.843929736141</c:v>
                      </c:pt>
                      <c:pt idx="131">
                        <c:v>2.9505231999642798</c:v>
                      </c:pt>
                      <c:pt idx="132">
                        <c:v>11.8071207480436</c:v>
                      </c:pt>
                      <c:pt idx="133">
                        <c:v>5.9180098624291997</c:v>
                      </c:pt>
                      <c:pt idx="134">
                        <c:v>6.8964021983441297</c:v>
                      </c:pt>
                      <c:pt idx="135">
                        <c:v>1.97582695112297</c:v>
                      </c:pt>
                      <c:pt idx="136">
                        <c:v>1.9756794182084301</c:v>
                      </c:pt>
                      <c:pt idx="137">
                        <c:v>5.92215108086583</c:v>
                      </c:pt>
                      <c:pt idx="138">
                        <c:v>9.8455047424714603</c:v>
                      </c:pt>
                      <c:pt idx="139">
                        <c:v>2.95376831185362</c:v>
                      </c:pt>
                      <c:pt idx="140">
                        <c:v>1.9686752085319299</c:v>
                      </c:pt>
                      <c:pt idx="141">
                        <c:v>7.8879917676053397</c:v>
                      </c:pt>
                      <c:pt idx="142">
                        <c:v>5.9204652150428201</c:v>
                      </c:pt>
                      <c:pt idx="143">
                        <c:v>7.8828136965972</c:v>
                      </c:pt>
                      <c:pt idx="144">
                        <c:v>2.9593207706531599</c:v>
                      </c:pt>
                      <c:pt idx="145">
                        <c:v>4.9245484299671904</c:v>
                      </c:pt>
                      <c:pt idx="146">
                        <c:v>2.9617769811366901</c:v>
                      </c:pt>
                      <c:pt idx="148">
                        <c:v>1.97301326923861</c:v>
                      </c:pt>
                      <c:pt idx="149">
                        <c:v>2.9619558741360201</c:v>
                      </c:pt>
                      <c:pt idx="150">
                        <c:v>1.9736822256795099</c:v>
                      </c:pt>
                      <c:pt idx="151">
                        <c:v>6.9114005508007796</c:v>
                      </c:pt>
                      <c:pt idx="152">
                        <c:v>0.985844028692615</c:v>
                      </c:pt>
                      <c:pt idx="153">
                        <c:v>8.8809779478926494</c:v>
                      </c:pt>
                      <c:pt idx="154">
                        <c:v>9.8560580052038702</c:v>
                      </c:pt>
                      <c:pt idx="155">
                        <c:v>6.9034085432499701</c:v>
                      </c:pt>
                      <c:pt idx="156">
                        <c:v>5.9087464344983296</c:v>
                      </c:pt>
                      <c:pt idx="157">
                        <c:v>0.98855778892755297</c:v>
                      </c:pt>
                      <c:pt idx="158">
                        <c:v>5.9054153281800197</c:v>
                      </c:pt>
                      <c:pt idx="159">
                        <c:v>6.8967628877481504</c:v>
                      </c:pt>
                      <c:pt idx="160">
                        <c:v>2.9629522305309499</c:v>
                      </c:pt>
                      <c:pt idx="161">
                        <c:v>2.9637349585945199</c:v>
                      </c:pt>
                      <c:pt idx="162">
                        <c:v>3.9394201248518499</c:v>
                      </c:pt>
                      <c:pt idx="163">
                        <c:v>4.9351086865783902</c:v>
                      </c:pt>
                      <c:pt idx="164">
                        <c:v>8.8649416887603696</c:v>
                      </c:pt>
                      <c:pt idx="165">
                        <c:v>3.9444596238997098</c:v>
                      </c:pt>
                      <c:pt idx="166">
                        <c:v>3.9357910315140399</c:v>
                      </c:pt>
                      <c:pt idx="167">
                        <c:v>1.9733256643839301</c:v>
                      </c:pt>
                      <c:pt idx="168">
                        <c:v>1.97099210697003</c:v>
                      </c:pt>
                      <c:pt idx="169">
                        <c:v>3.9492353165958498</c:v>
                      </c:pt>
                      <c:pt idx="172">
                        <c:v>5.9153927637947401</c:v>
                      </c:pt>
                      <c:pt idx="173">
                        <c:v>6.8918534048441602</c:v>
                      </c:pt>
                      <c:pt idx="174">
                        <c:v>1.9699772402626801</c:v>
                      </c:pt>
                      <c:pt idx="175">
                        <c:v>2.9614764138140401</c:v>
                      </c:pt>
                      <c:pt idx="176">
                        <c:v>3.9421394613544698</c:v>
                      </c:pt>
                      <c:pt idx="177">
                        <c:v>3.9435459626279399</c:v>
                      </c:pt>
                      <c:pt idx="178">
                        <c:v>0.98803543862549104</c:v>
                      </c:pt>
                      <c:pt idx="179">
                        <c:v>7.8909810710057604</c:v>
                      </c:pt>
                      <c:pt idx="180">
                        <c:v>4.9361647990288304</c:v>
                      </c:pt>
                      <c:pt idx="181">
                        <c:v>5.9134082341306398</c:v>
                      </c:pt>
                      <c:pt idx="182">
                        <c:v>1.97057837978559</c:v>
                      </c:pt>
                      <c:pt idx="183">
                        <c:v>0.98820414676530599</c:v>
                      </c:pt>
                      <c:pt idx="184">
                        <c:v>4.9298816999903199</c:v>
                      </c:pt>
                      <c:pt idx="185">
                        <c:v>1.9760708772509801</c:v>
                      </c:pt>
                      <c:pt idx="186">
                        <c:v>0.98786434719872096</c:v>
                      </c:pt>
                      <c:pt idx="187">
                        <c:v>5.9188158077219297</c:v>
                      </c:pt>
                      <c:pt idx="188">
                        <c:v>2.96417905483138</c:v>
                      </c:pt>
                      <c:pt idx="189">
                        <c:v>4.9331108840230797</c:v>
                      </c:pt>
                      <c:pt idx="190">
                        <c:v>1.9694876340212</c:v>
                      </c:pt>
                      <c:pt idx="191">
                        <c:v>3.9443983910577001</c:v>
                      </c:pt>
                      <c:pt idx="192">
                        <c:v>4.9320233746133697</c:v>
                      </c:pt>
                      <c:pt idx="193">
                        <c:v>8.8793158697299504</c:v>
                      </c:pt>
                      <c:pt idx="194">
                        <c:v>3.9489185194546299</c:v>
                      </c:pt>
                      <c:pt idx="195">
                        <c:v>0.98702467065704302</c:v>
                      </c:pt>
                      <c:pt idx="196">
                        <c:v>0.98715548589128099</c:v>
                      </c:pt>
                      <c:pt idx="197">
                        <c:v>4.9393301671930603</c:v>
                      </c:pt>
                      <c:pt idx="198">
                        <c:v>1.97335394747125</c:v>
                      </c:pt>
                      <c:pt idx="199">
                        <c:v>15.7920413476288</c:v>
                      </c:pt>
                      <c:pt idx="200">
                        <c:v>1.9718024382332</c:v>
                      </c:pt>
                      <c:pt idx="202">
                        <c:v>2.95571036537457</c:v>
                      </c:pt>
                      <c:pt idx="203">
                        <c:v>3.9497585858719502</c:v>
                      </c:pt>
                      <c:pt idx="204">
                        <c:v>1.9716306955895</c:v>
                      </c:pt>
                      <c:pt idx="206">
                        <c:v>1.97553099602223</c:v>
                      </c:pt>
                      <c:pt idx="207">
                        <c:v>6.9041110545509099</c:v>
                      </c:pt>
                      <c:pt idx="208">
                        <c:v>1.9761677654385099</c:v>
                      </c:pt>
                      <c:pt idx="209">
                        <c:v>8.8859789352007805</c:v>
                      </c:pt>
                      <c:pt idx="210">
                        <c:v>1.9746214936351101</c:v>
                      </c:pt>
                      <c:pt idx="211">
                        <c:v>0.98705093846283498</c:v>
                      </c:pt>
                      <c:pt idx="212">
                        <c:v>1.9760708772509801</c:v>
                      </c:pt>
                      <c:pt idx="213">
                        <c:v>5.9224937102230601</c:v>
                      </c:pt>
                      <c:pt idx="215">
                        <c:v>1.9742752244470501</c:v>
                      </c:pt>
                      <c:pt idx="216">
                        <c:v>3.9458667994041798</c:v>
                      </c:pt>
                      <c:pt idx="218">
                        <c:v>0.98820414676530599</c:v>
                      </c:pt>
                      <c:pt idx="219">
                        <c:v>0.98776549801111402</c:v>
                      </c:pt>
                      <c:pt idx="220">
                        <c:v>3.9486095613235901</c:v>
                      </c:pt>
                      <c:pt idx="221">
                        <c:v>3.9512438822999401</c:v>
                      </c:pt>
                      <c:pt idx="222">
                        <c:v>6.9031491530731701</c:v>
                      </c:pt>
                      <c:pt idx="223">
                        <c:v>2.9616860733002</c:v>
                      </c:pt>
                      <c:pt idx="225">
                        <c:v>2.96181564740884</c:v>
                      </c:pt>
                      <c:pt idx="226">
                        <c:v>0.98853454233529103</c:v>
                      </c:pt>
                      <c:pt idx="227">
                        <c:v>1.97669300413718</c:v>
                      </c:pt>
                      <c:pt idx="228">
                        <c:v>2.9652034515354302</c:v>
                      </c:pt>
                      <c:pt idx="229">
                        <c:v>3.9474478604585199</c:v>
                      </c:pt>
                      <c:pt idx="230">
                        <c:v>1.9745911091886601</c:v>
                      </c:pt>
                      <c:pt idx="231">
                        <c:v>3.9489919472152</c:v>
                      </c:pt>
                      <c:pt idx="232">
                        <c:v>1.9739038535521201</c:v>
                      </c:pt>
                      <c:pt idx="233">
                        <c:v>0.98623960941585698</c:v>
                      </c:pt>
                      <c:pt idx="234">
                        <c:v>5.9237790697082797</c:v>
                      </c:pt>
                      <c:pt idx="236">
                        <c:v>7.89476887053761</c:v>
                      </c:pt>
                      <c:pt idx="237">
                        <c:v>0.98607142734998399</c:v>
                      </c:pt>
                      <c:pt idx="238">
                        <c:v>2.9599746195401999</c:v>
                      </c:pt>
                      <c:pt idx="239">
                        <c:v>1.97389110265594</c:v>
                      </c:pt>
                      <c:pt idx="241">
                        <c:v>0.98738768108451003</c:v>
                      </c:pt>
                      <c:pt idx="243">
                        <c:v>1.9767410080207599</c:v>
                      </c:pt>
                      <c:pt idx="244">
                        <c:v>5.9228257090245799</c:v>
                      </c:pt>
                      <c:pt idx="245">
                        <c:v>7.8946262897900796</c:v>
                      </c:pt>
                      <c:pt idx="247">
                        <c:v>1.9757364748223201</c:v>
                      </c:pt>
                      <c:pt idx="248">
                        <c:v>4.93866270040066</c:v>
                      </c:pt>
                      <c:pt idx="249">
                        <c:v>3.9487758383412901</c:v>
                      </c:pt>
                      <c:pt idx="250">
                        <c:v>1.9764522319186799</c:v>
                      </c:pt>
                      <c:pt idx="251">
                        <c:v>3.9461158102293101</c:v>
                      </c:pt>
                      <c:pt idx="252">
                        <c:v>0.98733644290910805</c:v>
                      </c:pt>
                      <c:pt idx="253">
                        <c:v>0.98648813463629403</c:v>
                      </c:pt>
                      <c:pt idx="254">
                        <c:v>4.93744772099011</c:v>
                      </c:pt>
                      <c:pt idx="255">
                        <c:v>6.9088016217756199</c:v>
                      </c:pt>
                      <c:pt idx="258">
                        <c:v>0.98839407929092005</c:v>
                      </c:pt>
                      <c:pt idx="259">
                        <c:v>3.9460591670414602</c:v>
                      </c:pt>
                      <c:pt idx="260">
                        <c:v>0.98834688140563098</c:v>
                      </c:pt>
                      <c:pt idx="262">
                        <c:v>2.9619146156629199</c:v>
                      </c:pt>
                      <c:pt idx="263">
                        <c:v>1.9744666986495401</c:v>
                      </c:pt>
                      <c:pt idx="264">
                        <c:v>2.9623060236909802</c:v>
                      </c:pt>
                      <c:pt idx="265">
                        <c:v>0.98855778892755297</c:v>
                      </c:pt>
                      <c:pt idx="266">
                        <c:v>2.9635293857058902</c:v>
                      </c:pt>
                      <c:pt idx="267">
                        <c:v>0.98783970910421304</c:v>
                      </c:pt>
                      <c:pt idx="268">
                        <c:v>2.9638138980658799</c:v>
                      </c:pt>
                      <c:pt idx="269">
                        <c:v>1.97640829353061</c:v>
                      </c:pt>
                      <c:pt idx="270">
                        <c:v>0.98820414676530599</c:v>
                      </c:pt>
                      <c:pt idx="271">
                        <c:v>3.9486206905254999</c:v>
                      </c:pt>
                      <c:pt idx="272">
                        <c:v>4.9366519591470901</c:v>
                      </c:pt>
                      <c:pt idx="273">
                        <c:v>1.9767881585818401</c:v>
                      </c:pt>
                      <c:pt idx="274">
                        <c:v>6.9147278726935202</c:v>
                      </c:pt>
                      <c:pt idx="276">
                        <c:v>0.98720744675262995</c:v>
                      </c:pt>
                      <c:pt idx="277">
                        <c:v>2.9628607779404601</c:v>
                      </c:pt>
                      <c:pt idx="279">
                        <c:v>1.9767881585818401</c:v>
                      </c:pt>
                      <c:pt idx="280">
                        <c:v>0.98723334932477103</c:v>
                      </c:pt>
                      <c:pt idx="282">
                        <c:v>0.98774066172110797</c:v>
                      </c:pt>
                      <c:pt idx="284">
                        <c:v>0.98754017072582401</c:v>
                      </c:pt>
                      <c:pt idx="285">
                        <c:v>0.987565408078796</c:v>
                      </c:pt>
                      <c:pt idx="289">
                        <c:v>1.9761181563077299</c:v>
                      </c:pt>
                      <c:pt idx="290">
                        <c:v>2.9633307576469798</c:v>
                      </c:pt>
                      <c:pt idx="292">
                        <c:v>0.98774066172110797</c:v>
                      </c:pt>
                      <c:pt idx="293">
                        <c:v>0.98793796602196005</c:v>
                      </c:pt>
                      <c:pt idx="294">
                        <c:v>0.98748954419802104</c:v>
                      </c:pt>
                      <c:pt idx="295">
                        <c:v>4.9371161324168398</c:v>
                      </c:pt>
                      <c:pt idx="296">
                        <c:v>0.98805968494379404</c:v>
                      </c:pt>
                      <c:pt idx="297">
                        <c:v>1.97559757624468</c:v>
                      </c:pt>
                      <c:pt idx="298">
                        <c:v>0.98803543862549104</c:v>
                      </c:pt>
                      <c:pt idx="300">
                        <c:v>1.9763216506521499</c:v>
                      </c:pt>
                      <c:pt idx="302">
                        <c:v>3.9527632480353199</c:v>
                      </c:pt>
                      <c:pt idx="307">
                        <c:v>0.98805968494379404</c:v>
                      </c:pt>
                      <c:pt idx="308">
                        <c:v>0.98839407929092005</c:v>
                      </c:pt>
                      <c:pt idx="310">
                        <c:v>0.98851124906292298</c:v>
                      </c:pt>
                      <c:pt idx="313">
                        <c:v>2.9653459475093902</c:v>
                      </c:pt>
                      <c:pt idx="319">
                        <c:v>0.98808388271925396</c:v>
                      </c:pt>
                      <c:pt idx="320">
                        <c:v>1.97621606409331</c:v>
                      </c:pt>
                      <c:pt idx="321">
                        <c:v>0.98837050401038196</c:v>
                      </c:pt>
                      <c:pt idx="323">
                        <c:v>0.98818019028576498</c:v>
                      </c:pt>
                      <c:pt idx="330">
                        <c:v>0.98820414676530599</c:v>
                      </c:pt>
                      <c:pt idx="333">
                        <c:v>1.97669376281126</c:v>
                      </c:pt>
                      <c:pt idx="336">
                        <c:v>0.98851124906292298</c:v>
                      </c:pt>
                      <c:pt idx="344">
                        <c:v>0.98860414243692396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5-5F49-4F20-A2BA-5BE98A37382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v>ten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Sheet2!$C$1:$C$3215</c15:sqref>
                        </c15:formulaRef>
                      </c:ext>
                    </c:extLst>
                    <c:numCache>
                      <c:formatCode>General</c:formatCode>
                      <c:ptCount val="3215"/>
                      <c:pt idx="0">
                        <c:v>10</c:v>
                      </c:pt>
                      <c:pt idx="2">
                        <c:v>6.8418509730820896</c:v>
                      </c:pt>
                      <c:pt idx="3">
                        <c:v>22.4227470115068</c:v>
                      </c:pt>
                      <c:pt idx="4">
                        <c:v>10.7915233363228</c:v>
                      </c:pt>
                      <c:pt idx="5">
                        <c:v>23.5472799221047</c:v>
                      </c:pt>
                      <c:pt idx="6">
                        <c:v>4.9160957511029304</c:v>
                      </c:pt>
                      <c:pt idx="7">
                        <c:v>7.8488830371863596</c:v>
                      </c:pt>
                      <c:pt idx="8">
                        <c:v>17.5879446538186</c:v>
                      </c:pt>
                      <c:pt idx="9">
                        <c:v>12.719158897648599</c:v>
                      </c:pt>
                      <c:pt idx="10">
                        <c:v>7.81228404708681</c:v>
                      </c:pt>
                      <c:pt idx="11">
                        <c:v>5.87957723523997</c:v>
                      </c:pt>
                      <c:pt idx="12">
                        <c:v>16.682460267476898</c:v>
                      </c:pt>
                      <c:pt idx="13">
                        <c:v>9.8169098272949995</c:v>
                      </c:pt>
                      <c:pt idx="14">
                        <c:v>7.8495156604918401</c:v>
                      </c:pt>
                      <c:pt idx="15">
                        <c:v>14.616526450875501</c:v>
                      </c:pt>
                      <c:pt idx="16">
                        <c:v>17.633528295193901</c:v>
                      </c:pt>
                      <c:pt idx="17">
                        <c:v>15.6933743015093</c:v>
                      </c:pt>
                      <c:pt idx="18">
                        <c:v>14.7313426263776</c:v>
                      </c:pt>
                      <c:pt idx="19">
                        <c:v>11.7710723984867</c:v>
                      </c:pt>
                      <c:pt idx="20">
                        <c:v>4.8746998797845302</c:v>
                      </c:pt>
                      <c:pt idx="21">
                        <c:v>7.8476766865163796</c:v>
                      </c:pt>
                      <c:pt idx="22">
                        <c:v>3.8940558716516298</c:v>
                      </c:pt>
                      <c:pt idx="23">
                        <c:v>18.594956013907701</c:v>
                      </c:pt>
                      <c:pt idx="24">
                        <c:v>14.733958718169299</c:v>
                      </c:pt>
                      <c:pt idx="25">
                        <c:v>1.9701588411264199</c:v>
                      </c:pt>
                      <c:pt idx="26">
                        <c:v>8.8252547234038907</c:v>
                      </c:pt>
                      <c:pt idx="27">
                        <c:v>12.7651614962032</c:v>
                      </c:pt>
                      <c:pt idx="28">
                        <c:v>11.715711331800801</c:v>
                      </c:pt>
                      <c:pt idx="29">
                        <c:v>7.7978248810222404</c:v>
                      </c:pt>
                      <c:pt idx="30">
                        <c:v>11.7535379902989</c:v>
                      </c:pt>
                      <c:pt idx="31">
                        <c:v>8.8336540786538595</c:v>
                      </c:pt>
                      <c:pt idx="32">
                        <c:v>20.6158487513101</c:v>
                      </c:pt>
                      <c:pt idx="33">
                        <c:v>14.7267150047822</c:v>
                      </c:pt>
                      <c:pt idx="34">
                        <c:v>7.8544320688424598</c:v>
                      </c:pt>
                      <c:pt idx="35">
                        <c:v>19.5267635526289</c:v>
                      </c:pt>
                      <c:pt idx="36">
                        <c:v>9.7919656882624793</c:v>
                      </c:pt>
                      <c:pt idx="37">
                        <c:v>8.8452345623433608</c:v>
                      </c:pt>
                      <c:pt idx="38">
                        <c:v>21.585878614082699</c:v>
                      </c:pt>
                      <c:pt idx="39">
                        <c:v>16.713019319363902</c:v>
                      </c:pt>
                      <c:pt idx="40">
                        <c:v>8.8284566289391009</c:v>
                      </c:pt>
                      <c:pt idx="41">
                        <c:v>17.6162722432477</c:v>
                      </c:pt>
                      <c:pt idx="42">
                        <c:v>14.7114236363988</c:v>
                      </c:pt>
                      <c:pt idx="43">
                        <c:v>11.7848473492599</c:v>
                      </c:pt>
                      <c:pt idx="44">
                        <c:v>13.762740975164199</c:v>
                      </c:pt>
                      <c:pt idx="45">
                        <c:v>9.8446847931634291</c:v>
                      </c:pt>
                      <c:pt idx="46">
                        <c:v>15.661314040874601</c:v>
                      </c:pt>
                      <c:pt idx="47">
                        <c:v>6.8773139136108199</c:v>
                      </c:pt>
                      <c:pt idx="48">
                        <c:v>7.84390970792081</c:v>
                      </c:pt>
                      <c:pt idx="49">
                        <c:v>4.8706939024943399</c:v>
                      </c:pt>
                      <c:pt idx="50">
                        <c:v>5.87935136626007</c:v>
                      </c:pt>
                      <c:pt idx="51">
                        <c:v>2.93539955046186</c:v>
                      </c:pt>
                      <c:pt idx="52">
                        <c:v>24.5381899750423</c:v>
                      </c:pt>
                      <c:pt idx="53">
                        <c:v>7.80596740597385</c:v>
                      </c:pt>
                      <c:pt idx="54">
                        <c:v>9.79843416461682</c:v>
                      </c:pt>
                      <c:pt idx="55">
                        <c:v>7.8115205799113099</c:v>
                      </c:pt>
                      <c:pt idx="56">
                        <c:v>7.8670837995338996</c:v>
                      </c:pt>
                      <c:pt idx="57">
                        <c:v>15.645961695409699</c:v>
                      </c:pt>
                      <c:pt idx="58">
                        <c:v>11.799637014991699</c:v>
                      </c:pt>
                      <c:pt idx="59">
                        <c:v>5.8833988016906202</c:v>
                      </c:pt>
                      <c:pt idx="60">
                        <c:v>9.8288188673130694</c:v>
                      </c:pt>
                      <c:pt idx="61">
                        <c:v>2.9515631657602301</c:v>
                      </c:pt>
                      <c:pt idx="62">
                        <c:v>7.8447910546914903</c:v>
                      </c:pt>
                      <c:pt idx="63">
                        <c:v>15.6159103373242</c:v>
                      </c:pt>
                      <c:pt idx="64">
                        <c:v>8.8467482412787604</c:v>
                      </c:pt>
                      <c:pt idx="65">
                        <c:v>9.8022750398172498</c:v>
                      </c:pt>
                      <c:pt idx="66">
                        <c:v>19.593211130802</c:v>
                      </c:pt>
                      <c:pt idx="67">
                        <c:v>8.8413886265165509</c:v>
                      </c:pt>
                      <c:pt idx="68">
                        <c:v>0.97551527839477004</c:v>
                      </c:pt>
                      <c:pt idx="69">
                        <c:v>9.7858062365240102</c:v>
                      </c:pt>
                      <c:pt idx="70">
                        <c:v>4.9269378922470297</c:v>
                      </c:pt>
                      <c:pt idx="71">
                        <c:v>13.7667160174641</c:v>
                      </c:pt>
                      <c:pt idx="72">
                        <c:v>9.83276733789857</c:v>
                      </c:pt>
                      <c:pt idx="73">
                        <c:v>14.6603024651744</c:v>
                      </c:pt>
                      <c:pt idx="74">
                        <c:v>16.6464883776726</c:v>
                      </c:pt>
                      <c:pt idx="75">
                        <c:v>19.4738906461703</c:v>
                      </c:pt>
                      <c:pt idx="76">
                        <c:v>6.8505207547150002</c:v>
                      </c:pt>
                      <c:pt idx="77">
                        <c:v>7.8706003348957401</c:v>
                      </c:pt>
                      <c:pt idx="78">
                        <c:v>3.93038391035051</c:v>
                      </c:pt>
                      <c:pt idx="79">
                        <c:v>13.753780197147</c:v>
                      </c:pt>
                      <c:pt idx="80">
                        <c:v>8.8288985233554609</c:v>
                      </c:pt>
                      <c:pt idx="81">
                        <c:v>10.775308388199701</c:v>
                      </c:pt>
                      <c:pt idx="82">
                        <c:v>8.8104329565439592</c:v>
                      </c:pt>
                      <c:pt idx="83">
                        <c:v>19.630842868910602</c:v>
                      </c:pt>
                      <c:pt idx="84">
                        <c:v>14.7445048134692</c:v>
                      </c:pt>
                      <c:pt idx="85">
                        <c:v>4.9202167308009797</c:v>
                      </c:pt>
                      <c:pt idx="86">
                        <c:v>12.7365472129928</c:v>
                      </c:pt>
                      <c:pt idx="87">
                        <c:v>9.7802627987211501</c:v>
                      </c:pt>
                      <c:pt idx="88">
                        <c:v>6.8827481178299097</c:v>
                      </c:pt>
                      <c:pt idx="89">
                        <c:v>6.83905341584168</c:v>
                      </c:pt>
                      <c:pt idx="90">
                        <c:v>8.7727072819445109</c:v>
                      </c:pt>
                      <c:pt idx="91">
                        <c:v>14.7067586585312</c:v>
                      </c:pt>
                      <c:pt idx="92">
                        <c:v>10.723556021137</c:v>
                      </c:pt>
                      <c:pt idx="93">
                        <c:v>1.9724346566809501</c:v>
                      </c:pt>
                      <c:pt idx="94">
                        <c:v>11.724933071559599</c:v>
                      </c:pt>
                      <c:pt idx="95">
                        <c:v>13.657266624798501</c:v>
                      </c:pt>
                      <c:pt idx="96">
                        <c:v>10.7030733319153</c:v>
                      </c:pt>
                      <c:pt idx="97">
                        <c:v>12.757163510740099</c:v>
                      </c:pt>
                      <c:pt idx="98">
                        <c:v>7.86248682944374</c:v>
                      </c:pt>
                      <c:pt idx="99">
                        <c:v>13.751918079526099</c:v>
                      </c:pt>
                      <c:pt idx="100">
                        <c:v>7.86353522514377</c:v>
                      </c:pt>
                      <c:pt idx="101">
                        <c:v>13.742820114848</c:v>
                      </c:pt>
                      <c:pt idx="102">
                        <c:v>8.8297021346644406</c:v>
                      </c:pt>
                      <c:pt idx="103">
                        <c:v>7.7885752310851997</c:v>
                      </c:pt>
                      <c:pt idx="104">
                        <c:v>13.734320764541099</c:v>
                      </c:pt>
                      <c:pt idx="105">
                        <c:v>13.705115028923901</c:v>
                      </c:pt>
                      <c:pt idx="106">
                        <c:v>0.98114274839302895</c:v>
                      </c:pt>
                      <c:pt idx="107">
                        <c:v>10.789305737485799</c:v>
                      </c:pt>
                      <c:pt idx="108">
                        <c:v>6.8276853570846203</c:v>
                      </c:pt>
                      <c:pt idx="109">
                        <c:v>13.7372384935742</c:v>
                      </c:pt>
                      <c:pt idx="110">
                        <c:v>18.5919288456749</c:v>
                      </c:pt>
                      <c:pt idx="111">
                        <c:v>7.7964521430788301</c:v>
                      </c:pt>
                      <c:pt idx="112">
                        <c:v>17.682653698496701</c:v>
                      </c:pt>
                      <c:pt idx="113">
                        <c:v>12.757909789808499</c:v>
                      </c:pt>
                      <c:pt idx="114">
                        <c:v>21.627586471107101</c:v>
                      </c:pt>
                      <c:pt idx="115">
                        <c:v>5.8476985351032598</c:v>
                      </c:pt>
                      <c:pt idx="116">
                        <c:v>8.8011467429731791</c:v>
                      </c:pt>
                      <c:pt idx="117">
                        <c:v>5.8544884940629904</c:v>
                      </c:pt>
                      <c:pt idx="118">
                        <c:v>7.8492111229854196</c:v>
                      </c:pt>
                      <c:pt idx="119">
                        <c:v>6.8111698016335698</c:v>
                      </c:pt>
                      <c:pt idx="120">
                        <c:v>1.9537957092971701</c:v>
                      </c:pt>
                      <c:pt idx="121">
                        <c:v>9.7793602655470906</c:v>
                      </c:pt>
                      <c:pt idx="122">
                        <c:v>12.745576432055501</c:v>
                      </c:pt>
                      <c:pt idx="123">
                        <c:v>5.9195844140144898</c:v>
                      </c:pt>
                      <c:pt idx="124">
                        <c:v>10.7723900193388</c:v>
                      </c:pt>
                      <c:pt idx="125">
                        <c:v>9.7906072631704504</c:v>
                      </c:pt>
                      <c:pt idx="126">
                        <c:v>11.729689243085501</c:v>
                      </c:pt>
                      <c:pt idx="127">
                        <c:v>9.8202426138673804</c:v>
                      </c:pt>
                      <c:pt idx="128">
                        <c:v>2.9467305660805199</c:v>
                      </c:pt>
                      <c:pt idx="129">
                        <c:v>7.84532356135617</c:v>
                      </c:pt>
                      <c:pt idx="130">
                        <c:v>6.8610994744649396</c:v>
                      </c:pt>
                      <c:pt idx="131">
                        <c:v>5.85668307938026</c:v>
                      </c:pt>
                      <c:pt idx="132">
                        <c:v>9.7838240731339194</c:v>
                      </c:pt>
                      <c:pt idx="133">
                        <c:v>7.8823770613082997</c:v>
                      </c:pt>
                      <c:pt idx="134">
                        <c:v>12.767326711373199</c:v>
                      </c:pt>
                      <c:pt idx="135">
                        <c:v>11.799829167126999</c:v>
                      </c:pt>
                      <c:pt idx="136">
                        <c:v>14.694394215087099</c:v>
                      </c:pt>
                      <c:pt idx="137">
                        <c:v>13.763654964941599</c:v>
                      </c:pt>
                      <c:pt idx="138">
                        <c:v>8.8472846738703108</c:v>
                      </c:pt>
                      <c:pt idx="139">
                        <c:v>10.8111802463572</c:v>
                      </c:pt>
                      <c:pt idx="140">
                        <c:v>11.7260210832235</c:v>
                      </c:pt>
                      <c:pt idx="141">
                        <c:v>13.741417964220499</c:v>
                      </c:pt>
                      <c:pt idx="142">
                        <c:v>0.97266829205399497</c:v>
                      </c:pt>
                      <c:pt idx="143">
                        <c:v>10.7844580100444</c:v>
                      </c:pt>
                      <c:pt idx="144">
                        <c:v>10.760636946888599</c:v>
                      </c:pt>
                      <c:pt idx="145">
                        <c:v>2.9154654170771801</c:v>
                      </c:pt>
                      <c:pt idx="146">
                        <c:v>4.88632798114193</c:v>
                      </c:pt>
                      <c:pt idx="147">
                        <c:v>6.8721600176688398</c:v>
                      </c:pt>
                      <c:pt idx="148">
                        <c:v>10.7785830010338</c:v>
                      </c:pt>
                      <c:pt idx="149">
                        <c:v>8.7938301895721906</c:v>
                      </c:pt>
                      <c:pt idx="150">
                        <c:v>8.7797166484570592</c:v>
                      </c:pt>
                      <c:pt idx="151">
                        <c:v>9.7957759296659006</c:v>
                      </c:pt>
                      <c:pt idx="152">
                        <c:v>13.702287427437501</c:v>
                      </c:pt>
                      <c:pt idx="153">
                        <c:v>10.759788724070299</c:v>
                      </c:pt>
                      <c:pt idx="154">
                        <c:v>10.802263106891001</c:v>
                      </c:pt>
                      <c:pt idx="155">
                        <c:v>5.8725769043895202</c:v>
                      </c:pt>
                      <c:pt idx="156">
                        <c:v>7.8529769789978303</c:v>
                      </c:pt>
                      <c:pt idx="157">
                        <c:v>4.9292833570839596</c:v>
                      </c:pt>
                      <c:pt idx="158">
                        <c:v>6.8518095293520096</c:v>
                      </c:pt>
                      <c:pt idx="159">
                        <c:v>5.8880507985735004</c:v>
                      </c:pt>
                      <c:pt idx="160">
                        <c:v>8.8260979028397006</c:v>
                      </c:pt>
                      <c:pt idx="161">
                        <c:v>7.8515825002176101</c:v>
                      </c:pt>
                      <c:pt idx="162">
                        <c:v>12.762420831799</c:v>
                      </c:pt>
                      <c:pt idx="163">
                        <c:v>7.8438741964953502</c:v>
                      </c:pt>
                      <c:pt idx="164">
                        <c:v>9.8200024104787396</c:v>
                      </c:pt>
                      <c:pt idx="165">
                        <c:v>14.7449477395368</c:v>
                      </c:pt>
                      <c:pt idx="166">
                        <c:v>4.9124304936428302</c:v>
                      </c:pt>
                      <c:pt idx="167">
                        <c:v>8.8415098401111596</c:v>
                      </c:pt>
                      <c:pt idx="168">
                        <c:v>11.7727315416631</c:v>
                      </c:pt>
                      <c:pt idx="169">
                        <c:v>10.705698754841601</c:v>
                      </c:pt>
                      <c:pt idx="170">
                        <c:v>10.7549520733275</c:v>
                      </c:pt>
                      <c:pt idx="171">
                        <c:v>7.8352179731470297</c:v>
                      </c:pt>
                      <c:pt idx="172">
                        <c:v>7.8568155430012698</c:v>
                      </c:pt>
                      <c:pt idx="173">
                        <c:v>11.740517548608301</c:v>
                      </c:pt>
                      <c:pt idx="174">
                        <c:v>10.801408881458199</c:v>
                      </c:pt>
                      <c:pt idx="175">
                        <c:v>3.9245853971392899</c:v>
                      </c:pt>
                      <c:pt idx="176">
                        <c:v>7.8512631553706997</c:v>
                      </c:pt>
                      <c:pt idx="177">
                        <c:v>5.8891606986320104</c:v>
                      </c:pt>
                      <c:pt idx="178">
                        <c:v>5.8669491005890704</c:v>
                      </c:pt>
                      <c:pt idx="179">
                        <c:v>8.8395326260910494</c:v>
                      </c:pt>
                      <c:pt idx="180">
                        <c:v>4.9110966088389398</c:v>
                      </c:pt>
                      <c:pt idx="181">
                        <c:v>8.8333345576134192</c:v>
                      </c:pt>
                      <c:pt idx="182">
                        <c:v>5.8994241867986501</c:v>
                      </c:pt>
                      <c:pt idx="183">
                        <c:v>7.8627160296315699</c:v>
                      </c:pt>
                      <c:pt idx="184">
                        <c:v>21.5877514947782</c:v>
                      </c:pt>
                      <c:pt idx="185">
                        <c:v>14.727213265166201</c:v>
                      </c:pt>
                      <c:pt idx="186">
                        <c:v>14.7195001054023</c:v>
                      </c:pt>
                      <c:pt idx="187">
                        <c:v>11.779002782716599</c:v>
                      </c:pt>
                      <c:pt idx="188">
                        <c:v>4.88710504054725</c:v>
                      </c:pt>
                      <c:pt idx="189">
                        <c:v>10.8175878367239</c:v>
                      </c:pt>
                      <c:pt idx="190">
                        <c:v>8.8329261076558492</c:v>
                      </c:pt>
                      <c:pt idx="191">
                        <c:v>6.8844108893516296</c:v>
                      </c:pt>
                      <c:pt idx="192">
                        <c:v>2.9365585867186299</c:v>
                      </c:pt>
                      <c:pt idx="193">
                        <c:v>10.8110459480391</c:v>
                      </c:pt>
                      <c:pt idx="194">
                        <c:v>20.6597832230755</c:v>
                      </c:pt>
                      <c:pt idx="195">
                        <c:v>9.8239064807742604</c:v>
                      </c:pt>
                      <c:pt idx="196">
                        <c:v>14.7510828592099</c:v>
                      </c:pt>
                      <c:pt idx="197">
                        <c:v>9.8361724991206199</c:v>
                      </c:pt>
                      <c:pt idx="198">
                        <c:v>7.8685708763495397</c:v>
                      </c:pt>
                      <c:pt idx="199">
                        <c:v>5.89619004861735</c:v>
                      </c:pt>
                      <c:pt idx="200">
                        <c:v>3.9294924504070701</c:v>
                      </c:pt>
                      <c:pt idx="201">
                        <c:v>10.8105040967155</c:v>
                      </c:pt>
                      <c:pt idx="202">
                        <c:v>1.9582803794610599</c:v>
                      </c:pt>
                      <c:pt idx="203">
                        <c:v>3.9139057205427399</c:v>
                      </c:pt>
                      <c:pt idx="204">
                        <c:v>10.7841377959508</c:v>
                      </c:pt>
                      <c:pt idx="205">
                        <c:v>14.7446144154567</c:v>
                      </c:pt>
                      <c:pt idx="206">
                        <c:v>8.8666114844314894</c:v>
                      </c:pt>
                      <c:pt idx="207">
                        <c:v>19.6595529719486</c:v>
                      </c:pt>
                      <c:pt idx="208">
                        <c:v>12.795797184414999</c:v>
                      </c:pt>
                      <c:pt idx="209">
                        <c:v>8.8139088277982598</c:v>
                      </c:pt>
                      <c:pt idx="210">
                        <c:v>8.8503096329817907</c:v>
                      </c:pt>
                      <c:pt idx="211">
                        <c:v>6.8968739056805104</c:v>
                      </c:pt>
                      <c:pt idx="212">
                        <c:v>5.8799444334431801</c:v>
                      </c:pt>
                      <c:pt idx="213">
                        <c:v>6.8814411730667402</c:v>
                      </c:pt>
                      <c:pt idx="214">
                        <c:v>4.91018673849086</c:v>
                      </c:pt>
                      <c:pt idx="215">
                        <c:v>10.8146014325214</c:v>
                      </c:pt>
                      <c:pt idx="216">
                        <c:v>10.8154535594321</c:v>
                      </c:pt>
                      <c:pt idx="217">
                        <c:v>10.810031680411299</c:v>
                      </c:pt>
                      <c:pt idx="218">
                        <c:v>13.7446463336682</c:v>
                      </c:pt>
                      <c:pt idx="219">
                        <c:v>8.8581472508372396</c:v>
                      </c:pt>
                      <c:pt idx="220">
                        <c:v>14.7136472282352</c:v>
                      </c:pt>
                      <c:pt idx="221">
                        <c:v>10.7935271589631</c:v>
                      </c:pt>
                      <c:pt idx="222">
                        <c:v>6.8567589226334604</c:v>
                      </c:pt>
                      <c:pt idx="223">
                        <c:v>9.7957157836488307</c:v>
                      </c:pt>
                      <c:pt idx="224">
                        <c:v>7.8468140149155703</c:v>
                      </c:pt>
                      <c:pt idx="225">
                        <c:v>19.661397129721301</c:v>
                      </c:pt>
                      <c:pt idx="226">
                        <c:v>15.728933132945199</c:v>
                      </c:pt>
                      <c:pt idx="227">
                        <c:v>9.7680804063989708</c:v>
                      </c:pt>
                      <c:pt idx="228">
                        <c:v>8.8536632235490895</c:v>
                      </c:pt>
                      <c:pt idx="229">
                        <c:v>7.8472899820232698</c:v>
                      </c:pt>
                      <c:pt idx="230">
                        <c:v>5.9093627878986101</c:v>
                      </c:pt>
                      <c:pt idx="231">
                        <c:v>12.7833370572514</c:v>
                      </c:pt>
                      <c:pt idx="232">
                        <c:v>13.7769041369273</c:v>
                      </c:pt>
                      <c:pt idx="233">
                        <c:v>15.726106663783501</c:v>
                      </c:pt>
                      <c:pt idx="234">
                        <c:v>11.8094675948123</c:v>
                      </c:pt>
                      <c:pt idx="235">
                        <c:v>8.8117608208332499</c:v>
                      </c:pt>
                      <c:pt idx="236">
                        <c:v>18.6603058689718</c:v>
                      </c:pt>
                      <c:pt idx="237">
                        <c:v>9.8339948548860203</c:v>
                      </c:pt>
                      <c:pt idx="238">
                        <c:v>6.8868434746667502</c:v>
                      </c:pt>
                      <c:pt idx="239">
                        <c:v>3.9284712044160601</c:v>
                      </c:pt>
                      <c:pt idx="240">
                        <c:v>10.8243719976072</c:v>
                      </c:pt>
                      <c:pt idx="241">
                        <c:v>6.8780280532796603</c:v>
                      </c:pt>
                      <c:pt idx="242">
                        <c:v>11.781270393618501</c:v>
                      </c:pt>
                      <c:pt idx="243">
                        <c:v>10.822868259862</c:v>
                      </c:pt>
                      <c:pt idx="244">
                        <c:v>12.785069447930701</c:v>
                      </c:pt>
                      <c:pt idx="245">
                        <c:v>8.8437097801560896</c:v>
                      </c:pt>
                      <c:pt idx="246">
                        <c:v>6.8703838524582101</c:v>
                      </c:pt>
                      <c:pt idx="247">
                        <c:v>12.799553326677501</c:v>
                      </c:pt>
                      <c:pt idx="248">
                        <c:v>4.9046532920040304</c:v>
                      </c:pt>
                      <c:pt idx="249">
                        <c:v>7.8665109351708802</c:v>
                      </c:pt>
                      <c:pt idx="250">
                        <c:v>4.9237845139520999</c:v>
                      </c:pt>
                      <c:pt idx="251">
                        <c:v>10.801412049499501</c:v>
                      </c:pt>
                      <c:pt idx="252">
                        <c:v>7.8823316134795798</c:v>
                      </c:pt>
                      <c:pt idx="253">
                        <c:v>9.82582877873139</c:v>
                      </c:pt>
                      <c:pt idx="254">
                        <c:v>7.86958559470352</c:v>
                      </c:pt>
                      <c:pt idx="255">
                        <c:v>12.7748456004076</c:v>
                      </c:pt>
                      <c:pt idx="256">
                        <c:v>8.8304252921824204</c:v>
                      </c:pt>
                      <c:pt idx="257">
                        <c:v>16.698334933739901</c:v>
                      </c:pt>
                      <c:pt idx="258">
                        <c:v>6.8701393169297704</c:v>
                      </c:pt>
                      <c:pt idx="259">
                        <c:v>10.8286151985151</c:v>
                      </c:pt>
                      <c:pt idx="260">
                        <c:v>5.8815664122294899</c:v>
                      </c:pt>
                      <c:pt idx="261">
                        <c:v>3.9340535509161598</c:v>
                      </c:pt>
                      <c:pt idx="262">
                        <c:v>18.698176528144501</c:v>
                      </c:pt>
                      <c:pt idx="263">
                        <c:v>7.87154758260266</c:v>
                      </c:pt>
                      <c:pt idx="264">
                        <c:v>6.8793742803581397</c:v>
                      </c:pt>
                      <c:pt idx="265">
                        <c:v>10.815524505455899</c:v>
                      </c:pt>
                      <c:pt idx="266">
                        <c:v>5.9126595761865204</c:v>
                      </c:pt>
                      <c:pt idx="267">
                        <c:v>3.9014042979604802</c:v>
                      </c:pt>
                      <c:pt idx="268">
                        <c:v>13.794224690251999</c:v>
                      </c:pt>
                      <c:pt idx="269">
                        <c:v>8.8457969980536593</c:v>
                      </c:pt>
                      <c:pt idx="270">
                        <c:v>6.8888027933888596</c:v>
                      </c:pt>
                      <c:pt idx="271">
                        <c:v>4.9262280284033402</c:v>
                      </c:pt>
                      <c:pt idx="272">
                        <c:v>3.9307219168902399</c:v>
                      </c:pt>
                      <c:pt idx="273">
                        <c:v>1.96309835100382</c:v>
                      </c:pt>
                      <c:pt idx="274">
                        <c:v>4.9108940182302998</c:v>
                      </c:pt>
                      <c:pt idx="275">
                        <c:v>12.7799259882635</c:v>
                      </c:pt>
                      <c:pt idx="276">
                        <c:v>7.8202549575368696</c:v>
                      </c:pt>
                      <c:pt idx="277">
                        <c:v>1.9591725166060501</c:v>
                      </c:pt>
                      <c:pt idx="278">
                        <c:v>15.708327063906101</c:v>
                      </c:pt>
                      <c:pt idx="279">
                        <c:v>10.802997723115601</c:v>
                      </c:pt>
                      <c:pt idx="280">
                        <c:v>11.755114582341699</c:v>
                      </c:pt>
                      <c:pt idx="281">
                        <c:v>5.9053895859964198</c:v>
                      </c:pt>
                      <c:pt idx="282">
                        <c:v>9.8444181009267808</c:v>
                      </c:pt>
                      <c:pt idx="283">
                        <c:v>8.8271238304644193</c:v>
                      </c:pt>
                      <c:pt idx="284">
                        <c:v>15.691473225073301</c:v>
                      </c:pt>
                      <c:pt idx="285">
                        <c:v>13.7495413299545</c:v>
                      </c:pt>
                      <c:pt idx="286">
                        <c:v>4.9193260562635999</c:v>
                      </c:pt>
                      <c:pt idx="287">
                        <c:v>1.9600310440394499</c:v>
                      </c:pt>
                      <c:pt idx="288">
                        <c:v>8.8535306118538699</c:v>
                      </c:pt>
                      <c:pt idx="289">
                        <c:v>10.8216679429117</c:v>
                      </c:pt>
                      <c:pt idx="290">
                        <c:v>13.758002747142299</c:v>
                      </c:pt>
                      <c:pt idx="291">
                        <c:v>7.8654444274756603</c:v>
                      </c:pt>
                      <c:pt idx="292">
                        <c:v>4.88869046420188</c:v>
                      </c:pt>
                      <c:pt idx="293">
                        <c:v>11.8066351459929</c:v>
                      </c:pt>
                      <c:pt idx="294">
                        <c:v>13.7776424572675</c:v>
                      </c:pt>
                      <c:pt idx="295">
                        <c:v>11.787052817492301</c:v>
                      </c:pt>
                      <c:pt idx="296">
                        <c:v>16.710655933986899</c:v>
                      </c:pt>
                      <c:pt idx="297">
                        <c:v>7.8663206661374501</c:v>
                      </c:pt>
                      <c:pt idx="298">
                        <c:v>5.9145077212941803</c:v>
                      </c:pt>
                      <c:pt idx="299">
                        <c:v>10.835826779016299</c:v>
                      </c:pt>
                      <c:pt idx="300">
                        <c:v>11.759585206125699</c:v>
                      </c:pt>
                      <c:pt idx="301">
                        <c:v>9.8554885148707694</c:v>
                      </c:pt>
                      <c:pt idx="302">
                        <c:v>10.8132988752418</c:v>
                      </c:pt>
                      <c:pt idx="303">
                        <c:v>16.7348958515582</c:v>
                      </c:pt>
                      <c:pt idx="304">
                        <c:v>7.87697621234192</c:v>
                      </c:pt>
                      <c:pt idx="305">
                        <c:v>9.8543019727505801</c:v>
                      </c:pt>
                      <c:pt idx="306">
                        <c:v>7.8776987678978196</c:v>
                      </c:pt>
                      <c:pt idx="307">
                        <c:v>10.8194899105887</c:v>
                      </c:pt>
                      <c:pt idx="308">
                        <c:v>9.8505881627948302</c:v>
                      </c:pt>
                      <c:pt idx="309">
                        <c:v>3.9252969576537899</c:v>
                      </c:pt>
                      <c:pt idx="310">
                        <c:v>7.8864837147358902</c:v>
                      </c:pt>
                      <c:pt idx="311">
                        <c:v>5.8828096138420296</c:v>
                      </c:pt>
                      <c:pt idx="312">
                        <c:v>3.9399281670150801</c:v>
                      </c:pt>
                      <c:pt idx="313">
                        <c:v>14.7712688207134</c:v>
                      </c:pt>
                      <c:pt idx="314">
                        <c:v>8.8633802696793893</c:v>
                      </c:pt>
                      <c:pt idx="315">
                        <c:v>5.90448759026782</c:v>
                      </c:pt>
                      <c:pt idx="316">
                        <c:v>9.8339929426801405</c:v>
                      </c:pt>
                      <c:pt idx="317">
                        <c:v>6.8761782101988302</c:v>
                      </c:pt>
                      <c:pt idx="318">
                        <c:v>10.848776743069299</c:v>
                      </c:pt>
                      <c:pt idx="319">
                        <c:v>11.801343455403501</c:v>
                      </c:pt>
                      <c:pt idx="320">
                        <c:v>7.8386021148151199</c:v>
                      </c:pt>
                      <c:pt idx="321">
                        <c:v>12.7972577703498</c:v>
                      </c:pt>
                      <c:pt idx="322">
                        <c:v>7.8842397598988603</c:v>
                      </c:pt>
                      <c:pt idx="323">
                        <c:v>8.8553864736978305</c:v>
                      </c:pt>
                      <c:pt idx="324">
                        <c:v>9.8254437783200697</c:v>
                      </c:pt>
                      <c:pt idx="325">
                        <c:v>3.93270203256133</c:v>
                      </c:pt>
                      <c:pt idx="326">
                        <c:v>15.7739836068644</c:v>
                      </c:pt>
                      <c:pt idx="327">
                        <c:v>6.8561069140044903</c:v>
                      </c:pt>
                      <c:pt idx="328">
                        <c:v>7.8829025144402403</c:v>
                      </c:pt>
                      <c:pt idx="329">
                        <c:v>8.8598547337146591</c:v>
                      </c:pt>
                      <c:pt idx="330">
                        <c:v>6.8913372877908197</c:v>
                      </c:pt>
                      <c:pt idx="331">
                        <c:v>11.8189513940421</c:v>
                      </c:pt>
                      <c:pt idx="332">
                        <c:v>9.8124914707339101</c:v>
                      </c:pt>
                      <c:pt idx="333">
                        <c:v>12.823254846821399</c:v>
                      </c:pt>
                      <c:pt idx="334">
                        <c:v>10.8287519356501</c:v>
                      </c:pt>
                      <c:pt idx="335">
                        <c:v>11.811377151815901</c:v>
                      </c:pt>
                      <c:pt idx="336">
                        <c:v>9.8281516875275106</c:v>
                      </c:pt>
                      <c:pt idx="337">
                        <c:v>12.8032509282692</c:v>
                      </c:pt>
                      <c:pt idx="338">
                        <c:v>13.7721196271235</c:v>
                      </c:pt>
                      <c:pt idx="339">
                        <c:v>5.9079845923432002</c:v>
                      </c:pt>
                      <c:pt idx="340">
                        <c:v>9.8518330812028001</c:v>
                      </c:pt>
                      <c:pt idx="341">
                        <c:v>6.8896509718793597</c:v>
                      </c:pt>
                      <c:pt idx="342">
                        <c:v>9.8338763856634905</c:v>
                      </c:pt>
                      <c:pt idx="343">
                        <c:v>14.7645141438678</c:v>
                      </c:pt>
                      <c:pt idx="344">
                        <c:v>9.8463679024008908</c:v>
                      </c:pt>
                      <c:pt idx="345">
                        <c:v>14.765519238655701</c:v>
                      </c:pt>
                      <c:pt idx="346">
                        <c:v>10.8236116206589</c:v>
                      </c:pt>
                      <c:pt idx="347">
                        <c:v>12.789954397191</c:v>
                      </c:pt>
                      <c:pt idx="348">
                        <c:v>5.9013985485217502</c:v>
                      </c:pt>
                      <c:pt idx="349">
                        <c:v>6.8813994590947596</c:v>
                      </c:pt>
                      <c:pt idx="350">
                        <c:v>6.9010346220035297</c:v>
                      </c:pt>
                      <c:pt idx="351">
                        <c:v>12.8037449973866</c:v>
                      </c:pt>
                      <c:pt idx="352">
                        <c:v>8.8492467431581794</c:v>
                      </c:pt>
                      <c:pt idx="353">
                        <c:v>12.8184255029403</c:v>
                      </c:pt>
                      <c:pt idx="354">
                        <c:v>2.9518843720393599</c:v>
                      </c:pt>
                      <c:pt idx="355">
                        <c:v>20.6881196299422</c:v>
                      </c:pt>
                      <c:pt idx="356">
                        <c:v>1.96745708282689</c:v>
                      </c:pt>
                      <c:pt idx="357">
                        <c:v>3.93370097407271</c:v>
                      </c:pt>
                      <c:pt idx="358">
                        <c:v>6.9009811676675303</c:v>
                      </c:pt>
                      <c:pt idx="359">
                        <c:v>11.8137830342525</c:v>
                      </c:pt>
                      <c:pt idx="360">
                        <c:v>4.9111708886467103</c:v>
                      </c:pt>
                      <c:pt idx="361">
                        <c:v>12.794247927943101</c:v>
                      </c:pt>
                      <c:pt idx="362">
                        <c:v>11.816516250748</c:v>
                      </c:pt>
                      <c:pt idx="363">
                        <c:v>7.8610444173689</c:v>
                      </c:pt>
                      <c:pt idx="364">
                        <c:v>4.9267007405592897</c:v>
                      </c:pt>
                      <c:pt idx="365">
                        <c:v>6.8950259938149596</c:v>
                      </c:pt>
                      <c:pt idx="366">
                        <c:v>14.749280382536201</c:v>
                      </c:pt>
                      <c:pt idx="367">
                        <c:v>19.7185254624655</c:v>
                      </c:pt>
                      <c:pt idx="368">
                        <c:v>27.491849384484201</c:v>
                      </c:pt>
                      <c:pt idx="369">
                        <c:v>45.252351921661003</c:v>
                      </c:pt>
                      <c:pt idx="370">
                        <c:v>38.375209710389399</c:v>
                      </c:pt>
                      <c:pt idx="371">
                        <c:v>46.272664663823797</c:v>
                      </c:pt>
                      <c:pt idx="372">
                        <c:v>30.526555982293601</c:v>
                      </c:pt>
                      <c:pt idx="373">
                        <c:v>27.543897101509899</c:v>
                      </c:pt>
                      <c:pt idx="374">
                        <c:v>25.588784616506</c:v>
                      </c:pt>
                      <c:pt idx="375">
                        <c:v>38.393657484547397</c:v>
                      </c:pt>
                      <c:pt idx="376">
                        <c:v>40.411970406663301</c:v>
                      </c:pt>
                      <c:pt idx="377">
                        <c:v>22.620787610855</c:v>
                      </c:pt>
                      <c:pt idx="378">
                        <c:v>22.651071504251199</c:v>
                      </c:pt>
                      <c:pt idx="379">
                        <c:v>29.5840892958796</c:v>
                      </c:pt>
                      <c:pt idx="380">
                        <c:v>29.569316139315699</c:v>
                      </c:pt>
                      <c:pt idx="381">
                        <c:v>31.528657648448199</c:v>
                      </c:pt>
                      <c:pt idx="382">
                        <c:v>47.259973127546999</c:v>
                      </c:pt>
                      <c:pt idx="383">
                        <c:v>18.716076405010501</c:v>
                      </c:pt>
                      <c:pt idx="384">
                        <c:v>31.536332284891099</c:v>
                      </c:pt>
                      <c:pt idx="385">
                        <c:v>14.764526161271201</c:v>
                      </c:pt>
                      <c:pt idx="386">
                        <c:v>24.608634890727</c:v>
                      </c:pt>
                      <c:pt idx="387">
                        <c:v>19.710819306170201</c:v>
                      </c:pt>
                      <c:pt idx="388">
                        <c:v>33.479172031568098</c:v>
                      </c:pt>
                      <c:pt idx="389">
                        <c:v>24.6261065634373</c:v>
                      </c:pt>
                      <c:pt idx="390">
                        <c:v>36.446337596184797</c:v>
                      </c:pt>
                      <c:pt idx="391">
                        <c:v>25.575208398787002</c:v>
                      </c:pt>
                      <c:pt idx="392">
                        <c:v>23.630078921606401</c:v>
                      </c:pt>
                      <c:pt idx="393">
                        <c:v>11.819626366095999</c:v>
                      </c:pt>
                      <c:pt idx="394">
                        <c:v>22.6819973770018</c:v>
                      </c:pt>
                      <c:pt idx="395">
                        <c:v>44.301653916845297</c:v>
                      </c:pt>
                      <c:pt idx="396">
                        <c:v>27.566243156758699</c:v>
                      </c:pt>
                      <c:pt idx="397">
                        <c:v>19.671781874782301</c:v>
                      </c:pt>
                      <c:pt idx="398">
                        <c:v>21.631411206978701</c:v>
                      </c:pt>
                      <c:pt idx="399">
                        <c:v>25.584920031402099</c:v>
                      </c:pt>
                      <c:pt idx="400">
                        <c:v>11.831162858553601</c:v>
                      </c:pt>
                      <c:pt idx="401">
                        <c:v>23.6518633323142</c:v>
                      </c:pt>
                      <c:pt idx="402">
                        <c:v>16.754452255700699</c:v>
                      </c:pt>
                      <c:pt idx="403">
                        <c:v>25.593075544865702</c:v>
                      </c:pt>
                      <c:pt idx="404">
                        <c:v>13.782365167468299</c:v>
                      </c:pt>
                      <c:pt idx="405">
                        <c:v>16.742305418954199</c:v>
                      </c:pt>
                      <c:pt idx="406">
                        <c:v>14.7534690008527</c:v>
                      </c:pt>
                      <c:pt idx="407">
                        <c:v>25.5947769305902</c:v>
                      </c:pt>
                      <c:pt idx="408">
                        <c:v>21.670460959715101</c:v>
                      </c:pt>
                      <c:pt idx="409">
                        <c:v>24.6047423724815</c:v>
                      </c:pt>
                      <c:pt idx="410">
                        <c:v>19.710307632554201</c:v>
                      </c:pt>
                      <c:pt idx="411">
                        <c:v>31.488597897424299</c:v>
                      </c:pt>
                      <c:pt idx="412">
                        <c:v>30.528446450064301</c:v>
                      </c:pt>
                      <c:pt idx="413">
                        <c:v>10.825248924267401</c:v>
                      </c:pt>
                      <c:pt idx="414">
                        <c:v>22.650437545097901</c:v>
                      </c:pt>
                      <c:pt idx="415">
                        <c:v>17.704622337244999</c:v>
                      </c:pt>
                      <c:pt idx="416">
                        <c:v>8.8655391942094095</c:v>
                      </c:pt>
                      <c:pt idx="417">
                        <c:v>12.823255007986701</c:v>
                      </c:pt>
                      <c:pt idx="418">
                        <c:v>27.580096084299001</c:v>
                      </c:pt>
                      <c:pt idx="419">
                        <c:v>15.745850199542399</c:v>
                      </c:pt>
                      <c:pt idx="420">
                        <c:v>18.7389827410015</c:v>
                      </c:pt>
                      <c:pt idx="421">
                        <c:v>13.777038668166201</c:v>
                      </c:pt>
                      <c:pt idx="422">
                        <c:v>20.682612994228201</c:v>
                      </c:pt>
                      <c:pt idx="423">
                        <c:v>20.692745897320599</c:v>
                      </c:pt>
                      <c:pt idx="424">
                        <c:v>19.684957161514301</c:v>
                      </c:pt>
                      <c:pt idx="425">
                        <c:v>6.8956805346739802</c:v>
                      </c:pt>
                      <c:pt idx="426">
                        <c:v>9.8601679684766594</c:v>
                      </c:pt>
                      <c:pt idx="427">
                        <c:v>19.6982784033248</c:v>
                      </c:pt>
                      <c:pt idx="428">
                        <c:v>17.719674202207301</c:v>
                      </c:pt>
                      <c:pt idx="429">
                        <c:v>5.9160895852441397</c:v>
                      </c:pt>
                      <c:pt idx="430">
                        <c:v>25.644148833857901</c:v>
                      </c:pt>
                      <c:pt idx="431">
                        <c:v>13.7793625529249</c:v>
                      </c:pt>
                      <c:pt idx="432">
                        <c:v>23.6239402651441</c:v>
                      </c:pt>
                      <c:pt idx="433">
                        <c:v>18.731327700165899</c:v>
                      </c:pt>
                      <c:pt idx="434">
                        <c:v>13.7834006120203</c:v>
                      </c:pt>
                      <c:pt idx="435">
                        <c:v>25.6188131484253</c:v>
                      </c:pt>
                      <c:pt idx="436">
                        <c:v>8.8705818191205896</c:v>
                      </c:pt>
                      <c:pt idx="437">
                        <c:v>14.7709996534699</c:v>
                      </c:pt>
                      <c:pt idx="438">
                        <c:v>19.711469492909099</c:v>
                      </c:pt>
                      <c:pt idx="439">
                        <c:v>26.623762833451199</c:v>
                      </c:pt>
                      <c:pt idx="440">
                        <c:v>4.9297389761295598</c:v>
                      </c:pt>
                      <c:pt idx="441">
                        <c:v>19.6848617302064</c:v>
                      </c:pt>
                      <c:pt idx="442">
                        <c:v>9.8694640277568997</c:v>
                      </c:pt>
                      <c:pt idx="443">
                        <c:v>11.845855168924899</c:v>
                      </c:pt>
                      <c:pt idx="444">
                        <c:v>12.806314575073401</c:v>
                      </c:pt>
                      <c:pt idx="445">
                        <c:v>18.723633115421901</c:v>
                      </c:pt>
                      <c:pt idx="446">
                        <c:v>12.798982838514201</c:v>
                      </c:pt>
                      <c:pt idx="447">
                        <c:v>15.7609878584424</c:v>
                      </c:pt>
                      <c:pt idx="448">
                        <c:v>18.743469559689999</c:v>
                      </c:pt>
                      <c:pt idx="449">
                        <c:v>8.8527746599022592</c:v>
                      </c:pt>
                      <c:pt idx="450">
                        <c:v>9.8640571380590707</c:v>
                      </c:pt>
                      <c:pt idx="451">
                        <c:v>8.8755397090888994</c:v>
                      </c:pt>
                      <c:pt idx="452">
                        <c:v>18.702274429704801</c:v>
                      </c:pt>
                      <c:pt idx="453">
                        <c:v>14.761759342441101</c:v>
                      </c:pt>
                      <c:pt idx="454">
                        <c:v>5.8894339751614702</c:v>
                      </c:pt>
                      <c:pt idx="455">
                        <c:v>9.8568548666201998</c:v>
                      </c:pt>
                      <c:pt idx="456">
                        <c:v>9.8482912208810607</c:v>
                      </c:pt>
                      <c:pt idx="457">
                        <c:v>14.762736373279701</c:v>
                      </c:pt>
                      <c:pt idx="458">
                        <c:v>12.815281325107399</c:v>
                      </c:pt>
                      <c:pt idx="459">
                        <c:v>3.9344746599364502</c:v>
                      </c:pt>
                      <c:pt idx="460">
                        <c:v>19.702112812672802</c:v>
                      </c:pt>
                      <c:pt idx="461">
                        <c:v>6.9054788997924597</c:v>
                      </c:pt>
                      <c:pt idx="462">
                        <c:v>33.525708150300296</c:v>
                      </c:pt>
                      <c:pt idx="463">
                        <c:v>14.771109190200701</c:v>
                      </c:pt>
                      <c:pt idx="464">
                        <c:v>7.88245225064935</c:v>
                      </c:pt>
                      <c:pt idx="465">
                        <c:v>9.8628463311656507</c:v>
                      </c:pt>
                      <c:pt idx="466">
                        <c:v>8.8630867971331107</c:v>
                      </c:pt>
                      <c:pt idx="467">
                        <c:v>8.8794673639129194</c:v>
                      </c:pt>
                      <c:pt idx="468">
                        <c:v>5.9070221326208001</c:v>
                      </c:pt>
                      <c:pt idx="469">
                        <c:v>5.9139247457183304</c:v>
                      </c:pt>
                      <c:pt idx="470">
                        <c:v>10.832776744678499</c:v>
                      </c:pt>
                      <c:pt idx="471">
                        <c:v>10.8428551410368</c:v>
                      </c:pt>
                      <c:pt idx="472">
                        <c:v>17.7310858514873</c:v>
                      </c:pt>
                      <c:pt idx="473">
                        <c:v>13.820127662545501</c:v>
                      </c:pt>
                      <c:pt idx="474">
                        <c:v>12.824046984070799</c:v>
                      </c:pt>
                      <c:pt idx="475">
                        <c:v>4.9351347208974596</c:v>
                      </c:pt>
                      <c:pt idx="476">
                        <c:v>20.658712321906702</c:v>
                      </c:pt>
                      <c:pt idx="477">
                        <c:v>10.8451706168443</c:v>
                      </c:pt>
                      <c:pt idx="478">
                        <c:v>13.7967727857597</c:v>
                      </c:pt>
                      <c:pt idx="479">
                        <c:v>3.9386957024211098</c:v>
                      </c:pt>
                      <c:pt idx="480">
                        <c:v>18.720818149095098</c:v>
                      </c:pt>
                      <c:pt idx="481">
                        <c:v>6.8938656165393501</c:v>
                      </c:pt>
                      <c:pt idx="482">
                        <c:v>14.810477629706201</c:v>
                      </c:pt>
                      <c:pt idx="483">
                        <c:v>8.8519071002497096</c:v>
                      </c:pt>
                      <c:pt idx="484">
                        <c:v>8.8822476835976207</c:v>
                      </c:pt>
                      <c:pt idx="485">
                        <c:v>9.8460773749477593</c:v>
                      </c:pt>
                      <c:pt idx="486">
                        <c:v>9.8468964619098696</c:v>
                      </c:pt>
                      <c:pt idx="487">
                        <c:v>14.8004863356072</c:v>
                      </c:pt>
                      <c:pt idx="488">
                        <c:v>24.642486855733001</c:v>
                      </c:pt>
                      <c:pt idx="489">
                        <c:v>9.8609282769828894</c:v>
                      </c:pt>
                      <c:pt idx="490">
                        <c:v>6.8956156200635297</c:v>
                      </c:pt>
                      <c:pt idx="491">
                        <c:v>4.9230638458469604</c:v>
                      </c:pt>
                      <c:pt idx="492">
                        <c:v>4.9233285150487696</c:v>
                      </c:pt>
                      <c:pt idx="493">
                        <c:v>13.8033161271391</c:v>
                      </c:pt>
                      <c:pt idx="494">
                        <c:v>17.739951439438599</c:v>
                      </c:pt>
                      <c:pt idx="495">
                        <c:v>4.9255915167905897</c:v>
                      </c:pt>
                      <c:pt idx="496">
                        <c:v>9.8495855155106895</c:v>
                      </c:pt>
                      <c:pt idx="497">
                        <c:v>11.8291600061439</c:v>
                      </c:pt>
                      <c:pt idx="498">
                        <c:v>3.9398789671817398</c:v>
                      </c:pt>
                      <c:pt idx="499">
                        <c:v>15.762198193643099</c:v>
                      </c:pt>
                      <c:pt idx="500">
                        <c:v>10.8537416315092</c:v>
                      </c:pt>
                      <c:pt idx="501">
                        <c:v>13.7733696716761</c:v>
                      </c:pt>
                      <c:pt idx="502">
                        <c:v>3.9435138136418901</c:v>
                      </c:pt>
                      <c:pt idx="503">
                        <c:v>21.691579073185501</c:v>
                      </c:pt>
                      <c:pt idx="504">
                        <c:v>13.7940681089792</c:v>
                      </c:pt>
                      <c:pt idx="505">
                        <c:v>17.749168092091399</c:v>
                      </c:pt>
                      <c:pt idx="506">
                        <c:v>3.9406309589327999</c:v>
                      </c:pt>
                      <c:pt idx="507">
                        <c:v>15.7643444747359</c:v>
                      </c:pt>
                      <c:pt idx="508">
                        <c:v>10.840915894056399</c:v>
                      </c:pt>
                      <c:pt idx="509">
                        <c:v>7.8842532100564702</c:v>
                      </c:pt>
                      <c:pt idx="510">
                        <c:v>9.8533431441910793</c:v>
                      </c:pt>
                      <c:pt idx="511">
                        <c:v>3.9469994299486002</c:v>
                      </c:pt>
                      <c:pt idx="512">
                        <c:v>10.828149653405999</c:v>
                      </c:pt>
                      <c:pt idx="513">
                        <c:v>18.7154835029529</c:v>
                      </c:pt>
                      <c:pt idx="514">
                        <c:v>5.9195640440564699</c:v>
                      </c:pt>
                      <c:pt idx="515">
                        <c:v>3.9447689201346399</c:v>
                      </c:pt>
                      <c:pt idx="516">
                        <c:v>4.9287728619097804</c:v>
                      </c:pt>
                      <c:pt idx="517">
                        <c:v>8.8720693509674593</c:v>
                      </c:pt>
                      <c:pt idx="518">
                        <c:v>4.9298995381271702</c:v>
                      </c:pt>
                      <c:pt idx="519">
                        <c:v>8.8790686385177509</c:v>
                      </c:pt>
                      <c:pt idx="520">
                        <c:v>10.843257031501301</c:v>
                      </c:pt>
                      <c:pt idx="521">
                        <c:v>11.8221982560959</c:v>
                      </c:pt>
                      <c:pt idx="522">
                        <c:v>8.8610644761426194</c:v>
                      </c:pt>
                      <c:pt idx="523">
                        <c:v>20.7123752819966</c:v>
                      </c:pt>
                      <c:pt idx="524">
                        <c:v>7.8946476756854702</c:v>
                      </c:pt>
                      <c:pt idx="525">
                        <c:v>9.8547029944977904</c:v>
                      </c:pt>
                      <c:pt idx="526">
                        <c:v>4.9309851951446397</c:v>
                      </c:pt>
                      <c:pt idx="527">
                        <c:v>11.8406867692528</c:v>
                      </c:pt>
                      <c:pt idx="528">
                        <c:v>14.7864256673989</c:v>
                      </c:pt>
                      <c:pt idx="529">
                        <c:v>7.8912850816099498</c:v>
                      </c:pt>
                      <c:pt idx="530">
                        <c:v>1.9673176468810001</c:v>
                      </c:pt>
                      <c:pt idx="531">
                        <c:v>4.9359983662343296</c:v>
                      </c:pt>
                      <c:pt idx="532">
                        <c:v>6.9101058556158002</c:v>
                      </c:pt>
                      <c:pt idx="533">
                        <c:v>6.9143732829509599</c:v>
                      </c:pt>
                      <c:pt idx="534">
                        <c:v>0.98715548589128099</c:v>
                      </c:pt>
                      <c:pt idx="535">
                        <c:v>7.8935394530018499</c:v>
                      </c:pt>
                      <c:pt idx="536">
                        <c:v>8.8729562822830097</c:v>
                      </c:pt>
                      <c:pt idx="537">
                        <c:v>10.839911953296999</c:v>
                      </c:pt>
                      <c:pt idx="538">
                        <c:v>16.754237396364701</c:v>
                      </c:pt>
                      <c:pt idx="539">
                        <c:v>1.96816471210591</c:v>
                      </c:pt>
                      <c:pt idx="540">
                        <c:v>10.853186193953601</c:v>
                      </c:pt>
                      <c:pt idx="541">
                        <c:v>6.9084775649760699</c:v>
                      </c:pt>
                      <c:pt idx="542">
                        <c:v>5.9218371075440199</c:v>
                      </c:pt>
                      <c:pt idx="543">
                        <c:v>11.8358474905954</c:v>
                      </c:pt>
                      <c:pt idx="544">
                        <c:v>3.9469761174395299</c:v>
                      </c:pt>
                      <c:pt idx="545">
                        <c:v>0.98430591984433302</c:v>
                      </c:pt>
                      <c:pt idx="546">
                        <c:v>7.8878700242014501</c:v>
                      </c:pt>
                      <c:pt idx="547">
                        <c:v>5.92249824788236</c:v>
                      </c:pt>
                      <c:pt idx="548">
                        <c:v>16.7664953087226</c:v>
                      </c:pt>
                      <c:pt idx="549">
                        <c:v>4.9337310026061996</c:v>
                      </c:pt>
                      <c:pt idx="550">
                        <c:v>6.9045610405284403</c:v>
                      </c:pt>
                      <c:pt idx="551">
                        <c:v>7.8884656378559201</c:v>
                      </c:pt>
                      <c:pt idx="552">
                        <c:v>7.8813201309538901</c:v>
                      </c:pt>
                      <c:pt idx="553">
                        <c:v>7.89174322689815</c:v>
                      </c:pt>
                      <c:pt idx="554">
                        <c:v>6.9090439857790997</c:v>
                      </c:pt>
                      <c:pt idx="555">
                        <c:v>7.8821821170407604</c:v>
                      </c:pt>
                      <c:pt idx="556">
                        <c:v>8.8695844640495594</c:v>
                      </c:pt>
                      <c:pt idx="557">
                        <c:v>10.860152951523</c:v>
                      </c:pt>
                      <c:pt idx="558">
                        <c:v>1.9735946591717499</c:v>
                      </c:pt>
                      <c:pt idx="559">
                        <c:v>8.8862276557093391</c:v>
                      </c:pt>
                      <c:pt idx="560">
                        <c:v>3.94721126480361</c:v>
                      </c:pt>
                      <c:pt idx="561">
                        <c:v>7.8926199773630703</c:v>
                      </c:pt>
                      <c:pt idx="562">
                        <c:v>5.9155008728528804</c:v>
                      </c:pt>
                      <c:pt idx="563">
                        <c:v>11.844175688355</c:v>
                      </c:pt>
                      <c:pt idx="564">
                        <c:v>4.9349814200136004</c:v>
                      </c:pt>
                      <c:pt idx="565">
                        <c:v>2.9632911035301102</c:v>
                      </c:pt>
                      <c:pt idx="566">
                        <c:v>9.8700551326818502</c:v>
                      </c:pt>
                      <c:pt idx="567">
                        <c:v>13.8055728824311</c:v>
                      </c:pt>
                      <c:pt idx="568">
                        <c:v>2.95829879329328</c:v>
                      </c:pt>
                      <c:pt idx="569">
                        <c:v>7.8880603045989401</c:v>
                      </c:pt>
                      <c:pt idx="570">
                        <c:v>0.988275728718223</c:v>
                      </c:pt>
                      <c:pt idx="571">
                        <c:v>2.9617209134969902</c:v>
                      </c:pt>
                      <c:pt idx="572">
                        <c:v>6.9026885414872199</c:v>
                      </c:pt>
                      <c:pt idx="573">
                        <c:v>4.9307699669138296</c:v>
                      </c:pt>
                      <c:pt idx="574">
                        <c:v>9.8694656097581799</c:v>
                      </c:pt>
                      <c:pt idx="575">
                        <c:v>1.9699164651295</c:v>
                      </c:pt>
                      <c:pt idx="576">
                        <c:v>1.97313997702941</c:v>
                      </c:pt>
                      <c:pt idx="577">
                        <c:v>15.7815430902505</c:v>
                      </c:pt>
                      <c:pt idx="578">
                        <c:v>3.9519622702684201</c:v>
                      </c:pt>
                      <c:pt idx="579">
                        <c:v>5.9202969792051601</c:v>
                      </c:pt>
                      <c:pt idx="580">
                        <c:v>5.91612426767656</c:v>
                      </c:pt>
                      <c:pt idx="582">
                        <c:v>2.9596435114642099</c:v>
                      </c:pt>
                      <c:pt idx="583">
                        <c:v>7.8950047021531597</c:v>
                      </c:pt>
                      <c:pt idx="584">
                        <c:v>11.8379101404692</c:v>
                      </c:pt>
                      <c:pt idx="585">
                        <c:v>6.9094505502929104</c:v>
                      </c:pt>
                      <c:pt idx="586">
                        <c:v>6.9109768046616997</c:v>
                      </c:pt>
                      <c:pt idx="587">
                        <c:v>0.98540775094919797</c:v>
                      </c:pt>
                      <c:pt idx="588">
                        <c:v>1.9738076151464501</c:v>
                      </c:pt>
                      <c:pt idx="589">
                        <c:v>2.9591807034785198</c:v>
                      </c:pt>
                      <c:pt idx="590">
                        <c:v>2.9624465925971699</c:v>
                      </c:pt>
                      <c:pt idx="591">
                        <c:v>7.8907018044499804</c:v>
                      </c:pt>
                      <c:pt idx="592">
                        <c:v>3.95220135029252</c:v>
                      </c:pt>
                      <c:pt idx="594">
                        <c:v>2.9605666890499198</c:v>
                      </c:pt>
                      <c:pt idx="595">
                        <c:v>4.93448442339007</c:v>
                      </c:pt>
                      <c:pt idx="596">
                        <c:v>0.98712942739967502</c:v>
                      </c:pt>
                      <c:pt idx="597">
                        <c:v>2.9617055776610699</c:v>
                      </c:pt>
                      <c:pt idx="598">
                        <c:v>4.9339219898340101</c:v>
                      </c:pt>
                      <c:pt idx="599">
                        <c:v>12.827772693464</c:v>
                      </c:pt>
                      <c:pt idx="600">
                        <c:v>1.97330270647635</c:v>
                      </c:pt>
                      <c:pt idx="601">
                        <c:v>2.96174379472565</c:v>
                      </c:pt>
                      <c:pt idx="602">
                        <c:v>4.9388833061234498</c:v>
                      </c:pt>
                      <c:pt idx="603">
                        <c:v>0.98820414676530599</c:v>
                      </c:pt>
                      <c:pt idx="604">
                        <c:v>0.98715548589128099</c:v>
                      </c:pt>
                      <c:pt idx="606">
                        <c:v>0.98786434719872096</c:v>
                      </c:pt>
                      <c:pt idx="607">
                        <c:v>0.98851124906292298</c:v>
                      </c:pt>
                      <c:pt idx="609">
                        <c:v>3.9460662000144899</c:v>
                      </c:pt>
                      <c:pt idx="610">
                        <c:v>6.9108170129031397</c:v>
                      </c:pt>
                      <c:pt idx="611">
                        <c:v>4.93372750906682</c:v>
                      </c:pt>
                      <c:pt idx="612">
                        <c:v>3.9484026526693898</c:v>
                      </c:pt>
                      <c:pt idx="613">
                        <c:v>3.9459262750002</c:v>
                      </c:pt>
                      <c:pt idx="614">
                        <c:v>1.97309413911652</c:v>
                      </c:pt>
                      <c:pt idx="615">
                        <c:v>2.95855131721602</c:v>
                      </c:pt>
                      <c:pt idx="617">
                        <c:v>2.9586630469760302</c:v>
                      </c:pt>
                      <c:pt idx="618">
                        <c:v>5.9225388625829503</c:v>
                      </c:pt>
                      <c:pt idx="619">
                        <c:v>7.8990752023356396</c:v>
                      </c:pt>
                      <c:pt idx="621">
                        <c:v>4.9354108860123302</c:v>
                      </c:pt>
                      <c:pt idx="622">
                        <c:v>1.97410187692567</c:v>
                      </c:pt>
                      <c:pt idx="623">
                        <c:v>0.98738768108451003</c:v>
                      </c:pt>
                      <c:pt idx="624">
                        <c:v>0.98791347556148301</c:v>
                      </c:pt>
                      <c:pt idx="625">
                        <c:v>3.9491908210358302</c:v>
                      </c:pt>
                      <c:pt idx="626">
                        <c:v>3.9518422431136799</c:v>
                      </c:pt>
                      <c:pt idx="627">
                        <c:v>8.8830750868171897</c:v>
                      </c:pt>
                      <c:pt idx="628">
                        <c:v>2.96189296802482</c:v>
                      </c:pt>
                      <c:pt idx="629">
                        <c:v>4.9373108739749796</c:v>
                      </c:pt>
                      <c:pt idx="631">
                        <c:v>1.9755496937649</c:v>
                      </c:pt>
                      <c:pt idx="632">
                        <c:v>7.8998803892702298</c:v>
                      </c:pt>
                      <c:pt idx="633">
                        <c:v>1.9743629846170001</c:v>
                      </c:pt>
                      <c:pt idx="634">
                        <c:v>2.9639988884865298</c:v>
                      </c:pt>
                      <c:pt idx="636">
                        <c:v>3.9467134664129699</c:v>
                      </c:pt>
                      <c:pt idx="637">
                        <c:v>0.98841760733977402</c:v>
                      </c:pt>
                      <c:pt idx="638">
                        <c:v>4.93674697395842</c:v>
                      </c:pt>
                      <c:pt idx="645">
                        <c:v>4.94033316347097</c:v>
                      </c:pt>
                      <c:pt idx="646">
                        <c:v>4.9356165444379396</c:v>
                      </c:pt>
                      <c:pt idx="647">
                        <c:v>1.97527556319291</c:v>
                      </c:pt>
                      <c:pt idx="648">
                        <c:v>3.9499976946717701</c:v>
                      </c:pt>
                      <c:pt idx="649">
                        <c:v>1.97599765096575</c:v>
                      </c:pt>
                      <c:pt idx="650">
                        <c:v>0.98839407929092005</c:v>
                      </c:pt>
                      <c:pt idx="651">
                        <c:v>1.9759071515377999</c:v>
                      </c:pt>
                      <c:pt idx="652">
                        <c:v>3.94969469204674</c:v>
                      </c:pt>
                      <c:pt idx="653">
                        <c:v>3.9534986025869898</c:v>
                      </c:pt>
                      <c:pt idx="654">
                        <c:v>2.9642516481577599</c:v>
                      </c:pt>
                      <c:pt idx="655">
                        <c:v>0.98805968494379404</c:v>
                      </c:pt>
                      <c:pt idx="657">
                        <c:v>0.98759059495592205</c:v>
                      </c:pt>
                      <c:pt idx="659">
                        <c:v>1.9761677654385099</c:v>
                      </c:pt>
                      <c:pt idx="660">
                        <c:v>0.98801114366938303</c:v>
                      </c:pt>
                      <c:pt idx="663">
                        <c:v>4.9394536716808002</c:v>
                      </c:pt>
                      <c:pt idx="665">
                        <c:v>2.96489814861649</c:v>
                      </c:pt>
                      <c:pt idx="667">
                        <c:v>4.9399295794455202</c:v>
                      </c:pt>
                      <c:pt idx="668">
                        <c:v>0.98754017072582401</c:v>
                      </c:pt>
                      <c:pt idx="669">
                        <c:v>0.98853454233529103</c:v>
                      </c:pt>
                      <c:pt idx="670">
                        <c:v>1.97612115965687</c:v>
                      </c:pt>
                      <c:pt idx="674">
                        <c:v>1.9756794182084301</c:v>
                      </c:pt>
                      <c:pt idx="675">
                        <c:v>3.9516783927064099</c:v>
                      </c:pt>
                      <c:pt idx="677">
                        <c:v>5.9273440991771302</c:v>
                      </c:pt>
                      <c:pt idx="678">
                        <c:v>3.9530048397298598</c:v>
                      </c:pt>
                      <c:pt idx="679">
                        <c:v>2.96393561698771</c:v>
                      </c:pt>
                      <c:pt idx="681">
                        <c:v>0.98801114366938303</c:v>
                      </c:pt>
                      <c:pt idx="683">
                        <c:v>3.9516527265399599</c:v>
                      </c:pt>
                      <c:pt idx="684">
                        <c:v>1.9758759320439201</c:v>
                      </c:pt>
                      <c:pt idx="687">
                        <c:v>1.9766456626078699</c:v>
                      </c:pt>
                      <c:pt idx="688">
                        <c:v>0.98858098893104296</c:v>
                      </c:pt>
                      <c:pt idx="689">
                        <c:v>0.98820414676530599</c:v>
                      </c:pt>
                      <c:pt idx="692">
                        <c:v>0.988275728718223</c:v>
                      </c:pt>
                      <c:pt idx="693">
                        <c:v>0.98810803204665698</c:v>
                      </c:pt>
                      <c:pt idx="696">
                        <c:v>1.97704579139821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F49-4F20-A2BA-5BE98A37382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eleven</c:v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Sheet2!$D$1:$D$3215</c15:sqref>
                        </c15:formulaRef>
                      </c:ext>
                    </c:extLst>
                    <c:numCache>
                      <c:formatCode>General</c:formatCode>
                      <c:ptCount val="3215"/>
                      <c:pt idx="0">
                        <c:v>11</c:v>
                      </c:pt>
                      <c:pt idx="1">
                        <c:v>7.7202095707912397</c:v>
                      </c:pt>
                      <c:pt idx="2">
                        <c:v>14.5861328277509</c:v>
                      </c:pt>
                      <c:pt idx="3">
                        <c:v>22.417726337445401</c:v>
                      </c:pt>
                      <c:pt idx="4">
                        <c:v>19.5326454942639</c:v>
                      </c:pt>
                      <c:pt idx="5">
                        <c:v>15.6081391458195</c:v>
                      </c:pt>
                      <c:pt idx="6">
                        <c:v>11.781010552687301</c:v>
                      </c:pt>
                      <c:pt idx="7">
                        <c:v>11.7011578071717</c:v>
                      </c:pt>
                      <c:pt idx="8">
                        <c:v>3.8777409195578798</c:v>
                      </c:pt>
                      <c:pt idx="9">
                        <c:v>9.7343177825800495</c:v>
                      </c:pt>
                      <c:pt idx="10">
                        <c:v>6.8952240565917702</c:v>
                      </c:pt>
                      <c:pt idx="11">
                        <c:v>7.8321882541517303</c:v>
                      </c:pt>
                      <c:pt idx="12">
                        <c:v>7.8515096847380796</c:v>
                      </c:pt>
                      <c:pt idx="13">
                        <c:v>9.7308187971584008</c:v>
                      </c:pt>
                      <c:pt idx="14">
                        <c:v>10.5227751654974</c:v>
                      </c:pt>
                      <c:pt idx="15">
                        <c:v>17.510450730703099</c:v>
                      </c:pt>
                      <c:pt idx="16">
                        <c:v>3.8542978318055199</c:v>
                      </c:pt>
                      <c:pt idx="17">
                        <c:v>23.3743854255302</c:v>
                      </c:pt>
                      <c:pt idx="18">
                        <c:v>11.7558210040988</c:v>
                      </c:pt>
                      <c:pt idx="19">
                        <c:v>10.6784470935172</c:v>
                      </c:pt>
                      <c:pt idx="20">
                        <c:v>8.7981366304617303</c:v>
                      </c:pt>
                      <c:pt idx="21">
                        <c:v>7.7370233983625099</c:v>
                      </c:pt>
                      <c:pt idx="22">
                        <c:v>11.7381639905187</c:v>
                      </c:pt>
                      <c:pt idx="23">
                        <c:v>11.7231963111734</c:v>
                      </c:pt>
                      <c:pt idx="24">
                        <c:v>7.7857464109435499</c:v>
                      </c:pt>
                      <c:pt idx="25">
                        <c:v>10.7110012735026</c:v>
                      </c:pt>
                      <c:pt idx="26">
                        <c:v>6.8033130853459003</c:v>
                      </c:pt>
                      <c:pt idx="27">
                        <c:v>0.98395320161369104</c:v>
                      </c:pt>
                      <c:pt idx="28">
                        <c:v>5.88322325431721</c:v>
                      </c:pt>
                      <c:pt idx="29">
                        <c:v>15.503370357186199</c:v>
                      </c:pt>
                      <c:pt idx="30">
                        <c:v>5.6857270165264104</c:v>
                      </c:pt>
                      <c:pt idx="31">
                        <c:v>14.560182694111401</c:v>
                      </c:pt>
                      <c:pt idx="32">
                        <c:v>18.554961231881901</c:v>
                      </c:pt>
                      <c:pt idx="33">
                        <c:v>7.8085683454878501</c:v>
                      </c:pt>
                      <c:pt idx="34">
                        <c:v>3.86766305301638</c:v>
                      </c:pt>
                      <c:pt idx="35">
                        <c:v>8.84866199616323</c:v>
                      </c:pt>
                      <c:pt idx="36">
                        <c:v>8.6400736714051298</c:v>
                      </c:pt>
                      <c:pt idx="37">
                        <c:v>7.7815277582178197</c:v>
                      </c:pt>
                      <c:pt idx="38">
                        <c:v>3.8528763500432199</c:v>
                      </c:pt>
                      <c:pt idx="39">
                        <c:v>9.6775281015997994</c:v>
                      </c:pt>
                      <c:pt idx="40">
                        <c:v>15.687181949099299</c:v>
                      </c:pt>
                      <c:pt idx="41">
                        <c:v>2.9332739958649801</c:v>
                      </c:pt>
                      <c:pt idx="42">
                        <c:v>7.87793781740148</c:v>
                      </c:pt>
                      <c:pt idx="43">
                        <c:v>2.8966308258047202</c:v>
                      </c:pt>
                      <c:pt idx="44">
                        <c:v>4.8556428418482698</c:v>
                      </c:pt>
                      <c:pt idx="45">
                        <c:v>15.5238288623045</c:v>
                      </c:pt>
                      <c:pt idx="46">
                        <c:v>10.702051456650601</c:v>
                      </c:pt>
                      <c:pt idx="47">
                        <c:v>7.7583000174613899</c:v>
                      </c:pt>
                      <c:pt idx="48">
                        <c:v>2.8975194178280401</c:v>
                      </c:pt>
                      <c:pt idx="49">
                        <c:v>11.6788670951348</c:v>
                      </c:pt>
                      <c:pt idx="50">
                        <c:v>4.8294569793753697</c:v>
                      </c:pt>
                      <c:pt idx="51">
                        <c:v>7.6832891759086097</c:v>
                      </c:pt>
                      <c:pt idx="52">
                        <c:v>12.763674626453501</c:v>
                      </c:pt>
                      <c:pt idx="53">
                        <c:v>9.6505362924978595</c:v>
                      </c:pt>
                      <c:pt idx="54">
                        <c:v>1.94853208394469</c:v>
                      </c:pt>
                      <c:pt idx="55">
                        <c:v>5.8511302854322</c:v>
                      </c:pt>
                      <c:pt idx="56">
                        <c:v>9.7295308048302491</c:v>
                      </c:pt>
                      <c:pt idx="57">
                        <c:v>13.721013107366799</c:v>
                      </c:pt>
                      <c:pt idx="58">
                        <c:v>2.9353378328373001</c:v>
                      </c:pt>
                      <c:pt idx="59">
                        <c:v>11.688835857864399</c:v>
                      </c:pt>
                      <c:pt idx="60">
                        <c:v>9.7349027603264808</c:v>
                      </c:pt>
                      <c:pt idx="61">
                        <c:v>9.6671719007098194</c:v>
                      </c:pt>
                      <c:pt idx="62">
                        <c:v>5.85303611062601</c:v>
                      </c:pt>
                      <c:pt idx="63">
                        <c:v>13.6432280092952</c:v>
                      </c:pt>
                      <c:pt idx="64">
                        <c:v>14.6424253370185</c:v>
                      </c:pt>
                      <c:pt idx="65">
                        <c:v>17.509820643171601</c:v>
                      </c:pt>
                      <c:pt idx="66">
                        <c:v>8.8215339339231509</c:v>
                      </c:pt>
                      <c:pt idx="67">
                        <c:v>13.606294484733899</c:v>
                      </c:pt>
                      <c:pt idx="68">
                        <c:v>6.8761270898570803</c:v>
                      </c:pt>
                      <c:pt idx="69">
                        <c:v>7.8344122689463802</c:v>
                      </c:pt>
                      <c:pt idx="70">
                        <c:v>4.8175463662271696</c:v>
                      </c:pt>
                      <c:pt idx="71">
                        <c:v>8.6311663716243601</c:v>
                      </c:pt>
                      <c:pt idx="72">
                        <c:v>8.8051534502973592</c:v>
                      </c:pt>
                      <c:pt idx="73">
                        <c:v>13.597955213043001</c:v>
                      </c:pt>
                      <c:pt idx="74">
                        <c:v>2.9331498262374001</c:v>
                      </c:pt>
                      <c:pt idx="75">
                        <c:v>5.8024738308811799</c:v>
                      </c:pt>
                      <c:pt idx="76">
                        <c:v>9.6522393865032505</c:v>
                      </c:pt>
                      <c:pt idx="77">
                        <c:v>10.769756079514201</c:v>
                      </c:pt>
                      <c:pt idx="78">
                        <c:v>17.4881056203253</c:v>
                      </c:pt>
                      <c:pt idx="79">
                        <c:v>14.6485787714729</c:v>
                      </c:pt>
                      <c:pt idx="80">
                        <c:v>9.7950820511098797</c:v>
                      </c:pt>
                      <c:pt idx="81">
                        <c:v>10.633119784773401</c:v>
                      </c:pt>
                      <c:pt idx="82">
                        <c:v>7.8672191714560196</c:v>
                      </c:pt>
                      <c:pt idx="83">
                        <c:v>7.7810546586089302</c:v>
                      </c:pt>
                      <c:pt idx="84">
                        <c:v>2.9243323808669399</c:v>
                      </c:pt>
                      <c:pt idx="85">
                        <c:v>9.7199361248450202</c:v>
                      </c:pt>
                      <c:pt idx="86">
                        <c:v>6.7788485931220297</c:v>
                      </c:pt>
                      <c:pt idx="87">
                        <c:v>8.7640962502247692</c:v>
                      </c:pt>
                      <c:pt idx="88">
                        <c:v>13.441667730066101</c:v>
                      </c:pt>
                      <c:pt idx="89">
                        <c:v>9.7527895817453807</c:v>
                      </c:pt>
                      <c:pt idx="90">
                        <c:v>9.6575994026183203</c:v>
                      </c:pt>
                      <c:pt idx="91">
                        <c:v>15.5469974996909</c:v>
                      </c:pt>
                      <c:pt idx="92">
                        <c:v>5.8883595752208997</c:v>
                      </c:pt>
                      <c:pt idx="93">
                        <c:v>6.61579159436869</c:v>
                      </c:pt>
                      <c:pt idx="94">
                        <c:v>9.7105293939565094</c:v>
                      </c:pt>
                      <c:pt idx="95">
                        <c:v>11.546276351135999</c:v>
                      </c:pt>
                      <c:pt idx="96">
                        <c:v>6.8358145374714798</c:v>
                      </c:pt>
                      <c:pt idx="97">
                        <c:v>4.8589567315242697</c:v>
                      </c:pt>
                      <c:pt idx="98">
                        <c:v>13.6019413145016</c:v>
                      </c:pt>
                      <c:pt idx="99">
                        <c:v>14.6748364142853</c:v>
                      </c:pt>
                      <c:pt idx="100">
                        <c:v>8.8121979039135905</c:v>
                      </c:pt>
                      <c:pt idx="101">
                        <c:v>13.4399921728709</c:v>
                      </c:pt>
                      <c:pt idx="102">
                        <c:v>9.5860832192391605</c:v>
                      </c:pt>
                      <c:pt idx="103">
                        <c:v>7.7379190615582703</c:v>
                      </c:pt>
                      <c:pt idx="104">
                        <c:v>7.8224961540009197</c:v>
                      </c:pt>
                      <c:pt idx="105">
                        <c:v>8.8235355921380698</c:v>
                      </c:pt>
                      <c:pt idx="106">
                        <c:v>9.5190994721601001</c:v>
                      </c:pt>
                      <c:pt idx="107">
                        <c:v>4.8491092290587803</c:v>
                      </c:pt>
                      <c:pt idx="108">
                        <c:v>11.6496393887103</c:v>
                      </c:pt>
                      <c:pt idx="109">
                        <c:v>5.8385677682233998</c:v>
                      </c:pt>
                      <c:pt idx="110">
                        <c:v>22.334623396539701</c:v>
                      </c:pt>
                      <c:pt idx="111">
                        <c:v>8.8558250138308505</c:v>
                      </c:pt>
                      <c:pt idx="112">
                        <c:v>10.8124093586295</c:v>
                      </c:pt>
                      <c:pt idx="113">
                        <c:v>6.7004449423885601</c:v>
                      </c:pt>
                      <c:pt idx="114">
                        <c:v>12.5485440439949</c:v>
                      </c:pt>
                      <c:pt idx="115">
                        <c:v>15.466375369822901</c:v>
                      </c:pt>
                      <c:pt idx="116">
                        <c:v>13.535701257468199</c:v>
                      </c:pt>
                      <c:pt idx="117">
                        <c:v>12.730169155401899</c:v>
                      </c:pt>
                      <c:pt idx="118">
                        <c:v>0.98322421368866098</c:v>
                      </c:pt>
                      <c:pt idx="119">
                        <c:v>12.671211373055201</c:v>
                      </c:pt>
                      <c:pt idx="120">
                        <c:v>15.508796329472201</c:v>
                      </c:pt>
                      <c:pt idx="121">
                        <c:v>8.8474421931685097</c:v>
                      </c:pt>
                      <c:pt idx="122">
                        <c:v>4.8786636111498298</c:v>
                      </c:pt>
                      <c:pt idx="123">
                        <c:v>12.5888538342034</c:v>
                      </c:pt>
                      <c:pt idx="124">
                        <c:v>6.8519786651843901</c:v>
                      </c:pt>
                      <c:pt idx="125">
                        <c:v>12.769153725314</c:v>
                      </c:pt>
                      <c:pt idx="126">
                        <c:v>13.636350179238899</c:v>
                      </c:pt>
                      <c:pt idx="127">
                        <c:v>7.8143793418994401</c:v>
                      </c:pt>
                      <c:pt idx="128">
                        <c:v>9.8692112674797805</c:v>
                      </c:pt>
                      <c:pt idx="129">
                        <c:v>14.4891042517222</c:v>
                      </c:pt>
                      <c:pt idx="130">
                        <c:v>14.745573540663701</c:v>
                      </c:pt>
                      <c:pt idx="131">
                        <c:v>3.8877816865592898</c:v>
                      </c:pt>
                      <c:pt idx="132">
                        <c:v>5.8037378589400799</c:v>
                      </c:pt>
                      <c:pt idx="133">
                        <c:v>7.8345536066458497</c:v>
                      </c:pt>
                      <c:pt idx="134">
                        <c:v>5.84832364134411</c:v>
                      </c:pt>
                      <c:pt idx="135">
                        <c:v>6.8839102052844501</c:v>
                      </c:pt>
                      <c:pt idx="136">
                        <c:v>4.8859782459966397</c:v>
                      </c:pt>
                      <c:pt idx="137">
                        <c:v>7.8705455822266304</c:v>
                      </c:pt>
                      <c:pt idx="138">
                        <c:v>4.9023784566802897</c:v>
                      </c:pt>
                      <c:pt idx="139">
                        <c:v>9.6971171988411005</c:v>
                      </c:pt>
                      <c:pt idx="140">
                        <c:v>4.91191180824491</c:v>
                      </c:pt>
                      <c:pt idx="141">
                        <c:v>6.8517923621406904</c:v>
                      </c:pt>
                      <c:pt idx="142">
                        <c:v>5.78991488549471</c:v>
                      </c:pt>
                      <c:pt idx="143">
                        <c:v>14.465480916489099</c:v>
                      </c:pt>
                      <c:pt idx="144">
                        <c:v>10.773968347394501</c:v>
                      </c:pt>
                      <c:pt idx="145">
                        <c:v>9.7057285847992407</c:v>
                      </c:pt>
                      <c:pt idx="146">
                        <c:v>9.8014850749656599</c:v>
                      </c:pt>
                      <c:pt idx="147">
                        <c:v>13.6544074110484</c:v>
                      </c:pt>
                      <c:pt idx="148">
                        <c:v>16.550452975310399</c:v>
                      </c:pt>
                      <c:pt idx="149">
                        <c:v>9.6333820764609204</c:v>
                      </c:pt>
                      <c:pt idx="150">
                        <c:v>5.84217628164087</c:v>
                      </c:pt>
                      <c:pt idx="151">
                        <c:v>13.597441754851101</c:v>
                      </c:pt>
                      <c:pt idx="152">
                        <c:v>7.8566994610202201</c:v>
                      </c:pt>
                      <c:pt idx="153">
                        <c:v>9.7860580689738192</c:v>
                      </c:pt>
                      <c:pt idx="154">
                        <c:v>6.8805782404580604</c:v>
                      </c:pt>
                      <c:pt idx="155">
                        <c:v>10.626412138896301</c:v>
                      </c:pt>
                      <c:pt idx="156">
                        <c:v>5.7741249533587897</c:v>
                      </c:pt>
                      <c:pt idx="157">
                        <c:v>4.8532831539759496</c:v>
                      </c:pt>
                      <c:pt idx="158">
                        <c:v>7.8294910172409597</c:v>
                      </c:pt>
                      <c:pt idx="159">
                        <c:v>10.751364183029301</c:v>
                      </c:pt>
                      <c:pt idx="160">
                        <c:v>9.7337929857337304</c:v>
                      </c:pt>
                      <c:pt idx="161">
                        <c:v>11.631079454997399</c:v>
                      </c:pt>
                      <c:pt idx="162">
                        <c:v>2.9195811537084801</c:v>
                      </c:pt>
                      <c:pt idx="163">
                        <c:v>9.7929349172999505</c:v>
                      </c:pt>
                      <c:pt idx="164">
                        <c:v>7.7639130080543399</c:v>
                      </c:pt>
                      <c:pt idx="165">
                        <c:v>6.83806177674147</c:v>
                      </c:pt>
                      <c:pt idx="166">
                        <c:v>3.8845345254112602</c:v>
                      </c:pt>
                      <c:pt idx="167">
                        <c:v>12.7375768010683</c:v>
                      </c:pt>
                      <c:pt idx="168">
                        <c:v>10.7618946714991</c:v>
                      </c:pt>
                      <c:pt idx="169">
                        <c:v>6.8506788635939104</c:v>
                      </c:pt>
                      <c:pt idx="170">
                        <c:v>5.8627031895831099</c:v>
                      </c:pt>
                      <c:pt idx="171">
                        <c:v>9.8076800184180009</c:v>
                      </c:pt>
                      <c:pt idx="172">
                        <c:v>7.80598567645107</c:v>
                      </c:pt>
                      <c:pt idx="173">
                        <c:v>9.8264355076728194</c:v>
                      </c:pt>
                      <c:pt idx="174">
                        <c:v>11.687246306632099</c:v>
                      </c:pt>
                      <c:pt idx="175">
                        <c:v>14.6656827403873</c:v>
                      </c:pt>
                      <c:pt idx="176">
                        <c:v>6.8639667194794098</c:v>
                      </c:pt>
                      <c:pt idx="177">
                        <c:v>17.606720983702701</c:v>
                      </c:pt>
                      <c:pt idx="178">
                        <c:v>11.7610150144234</c:v>
                      </c:pt>
                      <c:pt idx="179">
                        <c:v>8.7412388096576503</c:v>
                      </c:pt>
                      <c:pt idx="180">
                        <c:v>11.7754142923792</c:v>
                      </c:pt>
                      <c:pt idx="181">
                        <c:v>11.705363486018699</c:v>
                      </c:pt>
                      <c:pt idx="182">
                        <c:v>22.380208904585199</c:v>
                      </c:pt>
                      <c:pt idx="183">
                        <c:v>5.8528041490385503</c:v>
                      </c:pt>
                      <c:pt idx="184">
                        <c:v>21.346852012632102</c:v>
                      </c:pt>
                      <c:pt idx="185">
                        <c:v>12.714120877067</c:v>
                      </c:pt>
                      <c:pt idx="186">
                        <c:v>16.470050973399999</c:v>
                      </c:pt>
                      <c:pt idx="187">
                        <c:v>16.641430719232101</c:v>
                      </c:pt>
                      <c:pt idx="188">
                        <c:v>10.725079587968001</c:v>
                      </c:pt>
                      <c:pt idx="189">
                        <c:v>9.73533317965496</c:v>
                      </c:pt>
                      <c:pt idx="190">
                        <c:v>10.6905889180653</c:v>
                      </c:pt>
                      <c:pt idx="191">
                        <c:v>6.8304278758883203</c:v>
                      </c:pt>
                      <c:pt idx="192">
                        <c:v>13.6828797647269</c:v>
                      </c:pt>
                      <c:pt idx="193">
                        <c:v>3.9118929590585099</c:v>
                      </c:pt>
                      <c:pt idx="194">
                        <c:v>8.8158044832026992</c:v>
                      </c:pt>
                      <c:pt idx="195">
                        <c:v>5.8738361815565598</c:v>
                      </c:pt>
                      <c:pt idx="196">
                        <c:v>10.8072618091911</c:v>
                      </c:pt>
                      <c:pt idx="197">
                        <c:v>5.91808150206265</c:v>
                      </c:pt>
                      <c:pt idx="198">
                        <c:v>8.7399986599549901</c:v>
                      </c:pt>
                      <c:pt idx="199">
                        <c:v>10.752237004135701</c:v>
                      </c:pt>
                      <c:pt idx="200">
                        <c:v>3.9346419450152599</c:v>
                      </c:pt>
                      <c:pt idx="201">
                        <c:v>5.90109081643077</c:v>
                      </c:pt>
                      <c:pt idx="202">
                        <c:v>5.8217413901448296</c:v>
                      </c:pt>
                      <c:pt idx="203">
                        <c:v>8.8256333125111102</c:v>
                      </c:pt>
                      <c:pt idx="204">
                        <c:v>15.5243781805372</c:v>
                      </c:pt>
                      <c:pt idx="205">
                        <c:v>13.6818860076853</c:v>
                      </c:pt>
                      <c:pt idx="206">
                        <c:v>7.8517551078807397</c:v>
                      </c:pt>
                      <c:pt idx="207">
                        <c:v>7.8465743846020501</c:v>
                      </c:pt>
                      <c:pt idx="208">
                        <c:v>2.9146696681928201</c:v>
                      </c:pt>
                      <c:pt idx="209">
                        <c:v>4.8571834774360703</c:v>
                      </c:pt>
                      <c:pt idx="210">
                        <c:v>10.800403505375501</c:v>
                      </c:pt>
                      <c:pt idx="211">
                        <c:v>9.7024440042685605</c:v>
                      </c:pt>
                      <c:pt idx="212">
                        <c:v>13.625549152540399</c:v>
                      </c:pt>
                      <c:pt idx="213">
                        <c:v>14.630268212356</c:v>
                      </c:pt>
                      <c:pt idx="214">
                        <c:v>10.7811481123651</c:v>
                      </c:pt>
                      <c:pt idx="215">
                        <c:v>15.668051755880599</c:v>
                      </c:pt>
                      <c:pt idx="216">
                        <c:v>12.6811894109657</c:v>
                      </c:pt>
                      <c:pt idx="217">
                        <c:v>15.619194760077599</c:v>
                      </c:pt>
                      <c:pt idx="218">
                        <c:v>7.8334293549030098</c:v>
                      </c:pt>
                      <c:pt idx="219">
                        <c:v>22.369385122193702</c:v>
                      </c:pt>
                      <c:pt idx="220">
                        <c:v>8.8412353804145098</c:v>
                      </c:pt>
                      <c:pt idx="221">
                        <c:v>10.737944828477501</c:v>
                      </c:pt>
                      <c:pt idx="222">
                        <c:v>15.4721943752361</c:v>
                      </c:pt>
                      <c:pt idx="223">
                        <c:v>15.6726965595014</c:v>
                      </c:pt>
                      <c:pt idx="224">
                        <c:v>4.8758798717758296</c:v>
                      </c:pt>
                      <c:pt idx="225">
                        <c:v>19.685773593191598</c:v>
                      </c:pt>
                      <c:pt idx="226">
                        <c:v>12.543256859241801</c:v>
                      </c:pt>
                      <c:pt idx="227">
                        <c:v>21.507722000171299</c:v>
                      </c:pt>
                      <c:pt idx="228">
                        <c:v>4.8860950829100398</c:v>
                      </c:pt>
                      <c:pt idx="229">
                        <c:v>7.8453619789688602</c:v>
                      </c:pt>
                      <c:pt idx="230">
                        <c:v>2.9117977138585598</c:v>
                      </c:pt>
                      <c:pt idx="231">
                        <c:v>11.6950292326816</c:v>
                      </c:pt>
                      <c:pt idx="232">
                        <c:v>20.452034324565101</c:v>
                      </c:pt>
                      <c:pt idx="233">
                        <c:v>5.8627902234376803</c:v>
                      </c:pt>
                      <c:pt idx="234">
                        <c:v>13.778930110032301</c:v>
                      </c:pt>
                      <c:pt idx="235">
                        <c:v>10.7643168824981</c:v>
                      </c:pt>
                      <c:pt idx="236">
                        <c:v>6.8809793305943998</c:v>
                      </c:pt>
                      <c:pt idx="237">
                        <c:v>9.8104880786532096</c:v>
                      </c:pt>
                      <c:pt idx="238">
                        <c:v>5.8408715108595697</c:v>
                      </c:pt>
                      <c:pt idx="239">
                        <c:v>4.9195238751320698</c:v>
                      </c:pt>
                      <c:pt idx="240">
                        <c:v>8.8235009910036908</c:v>
                      </c:pt>
                      <c:pt idx="241">
                        <c:v>14.6997022172973</c:v>
                      </c:pt>
                      <c:pt idx="242">
                        <c:v>14.6284245834433</c:v>
                      </c:pt>
                      <c:pt idx="243">
                        <c:v>14.622625861149601</c:v>
                      </c:pt>
                      <c:pt idx="244">
                        <c:v>7.8592173986238301</c:v>
                      </c:pt>
                      <c:pt idx="245">
                        <c:v>6.7587872115341803</c:v>
                      </c:pt>
                      <c:pt idx="246">
                        <c:v>9.7439133358346393</c:v>
                      </c:pt>
                      <c:pt idx="247">
                        <c:v>20.441204970072601</c:v>
                      </c:pt>
                      <c:pt idx="248">
                        <c:v>13.6860827315828</c:v>
                      </c:pt>
                      <c:pt idx="249">
                        <c:v>15.6303330885892</c:v>
                      </c:pt>
                      <c:pt idx="250">
                        <c:v>9.8097882651627692</c:v>
                      </c:pt>
                      <c:pt idx="251">
                        <c:v>3.91220355538481</c:v>
                      </c:pt>
                      <c:pt idx="252">
                        <c:v>3.9017519887899001</c:v>
                      </c:pt>
                      <c:pt idx="253">
                        <c:v>8.79689381745834</c:v>
                      </c:pt>
                      <c:pt idx="254">
                        <c:v>12.737270018193399</c:v>
                      </c:pt>
                      <c:pt idx="255">
                        <c:v>10.764616648792201</c:v>
                      </c:pt>
                      <c:pt idx="256">
                        <c:v>9.7595025071639991</c:v>
                      </c:pt>
                      <c:pt idx="257">
                        <c:v>13.6484889294459</c:v>
                      </c:pt>
                      <c:pt idx="258">
                        <c:v>7.8176062483788797</c:v>
                      </c:pt>
                      <c:pt idx="259">
                        <c:v>7.8605331660523996</c:v>
                      </c:pt>
                      <c:pt idx="260">
                        <c:v>11.7305218553798</c:v>
                      </c:pt>
                      <c:pt idx="261">
                        <c:v>13.7149986049105</c:v>
                      </c:pt>
                      <c:pt idx="262">
                        <c:v>9.8508935673852598</c:v>
                      </c:pt>
                      <c:pt idx="263">
                        <c:v>11.6690179275276</c:v>
                      </c:pt>
                      <c:pt idx="264">
                        <c:v>5.8912449548363597</c:v>
                      </c:pt>
                      <c:pt idx="265">
                        <c:v>4.9293545154163798</c:v>
                      </c:pt>
                      <c:pt idx="266">
                        <c:v>8.7788580694505391</c:v>
                      </c:pt>
                      <c:pt idx="267">
                        <c:v>7.8133093437431498</c:v>
                      </c:pt>
                      <c:pt idx="268">
                        <c:v>0.982708611137459</c:v>
                      </c:pt>
                      <c:pt idx="269">
                        <c:v>3.85856038439863</c:v>
                      </c:pt>
                      <c:pt idx="270">
                        <c:v>5.84396276719177</c:v>
                      </c:pt>
                      <c:pt idx="271">
                        <c:v>12.7541378367294</c:v>
                      </c:pt>
                      <c:pt idx="272">
                        <c:v>5.8996855924330998</c:v>
                      </c:pt>
                      <c:pt idx="273">
                        <c:v>6.8632502984554504</c:v>
                      </c:pt>
                      <c:pt idx="274">
                        <c:v>5.8244452971010601</c:v>
                      </c:pt>
                      <c:pt idx="275">
                        <c:v>4.9067572379958904</c:v>
                      </c:pt>
                      <c:pt idx="276">
                        <c:v>12.7009976256138</c:v>
                      </c:pt>
                      <c:pt idx="277">
                        <c:v>6.8587975329883504</c:v>
                      </c:pt>
                      <c:pt idx="278">
                        <c:v>14.6655508537396</c:v>
                      </c:pt>
                      <c:pt idx="279">
                        <c:v>7.7551746408470601</c:v>
                      </c:pt>
                      <c:pt idx="280">
                        <c:v>4.9061951819748497</c:v>
                      </c:pt>
                      <c:pt idx="281">
                        <c:v>3.9201293641163901</c:v>
                      </c:pt>
                      <c:pt idx="282">
                        <c:v>2.9358101926232201</c:v>
                      </c:pt>
                      <c:pt idx="283">
                        <c:v>15.716232505599301</c:v>
                      </c:pt>
                      <c:pt idx="284">
                        <c:v>3.89555976259396</c:v>
                      </c:pt>
                      <c:pt idx="285">
                        <c:v>4.86570972099332</c:v>
                      </c:pt>
                      <c:pt idx="286">
                        <c:v>3.9187998570954501</c:v>
                      </c:pt>
                      <c:pt idx="287">
                        <c:v>10.646662180832299</c:v>
                      </c:pt>
                      <c:pt idx="288">
                        <c:v>8.8073046076939896</c:v>
                      </c:pt>
                      <c:pt idx="289">
                        <c:v>13.7258621037608</c:v>
                      </c:pt>
                      <c:pt idx="290">
                        <c:v>9.7776895146390608</c:v>
                      </c:pt>
                      <c:pt idx="291">
                        <c:v>8.7860463320046591</c:v>
                      </c:pt>
                      <c:pt idx="292">
                        <c:v>14.689069215034801</c:v>
                      </c:pt>
                      <c:pt idx="293">
                        <c:v>7.7944604188211004</c:v>
                      </c:pt>
                      <c:pt idx="294">
                        <c:v>14.7511322696006</c:v>
                      </c:pt>
                      <c:pt idx="295">
                        <c:v>5.7611916197105204</c:v>
                      </c:pt>
                      <c:pt idx="296">
                        <c:v>4.8845941096846204</c:v>
                      </c:pt>
                      <c:pt idx="297">
                        <c:v>14.7724580168569</c:v>
                      </c:pt>
                      <c:pt idx="298">
                        <c:v>9.8328552157492695</c:v>
                      </c:pt>
                      <c:pt idx="299">
                        <c:v>14.6126422406751</c:v>
                      </c:pt>
                      <c:pt idx="300">
                        <c:v>7.8406243508547897</c:v>
                      </c:pt>
                      <c:pt idx="301">
                        <c:v>5.9083794390137001</c:v>
                      </c:pt>
                      <c:pt idx="302">
                        <c:v>6.8842482291865696</c:v>
                      </c:pt>
                      <c:pt idx="303">
                        <c:v>6.8891298035228203</c:v>
                      </c:pt>
                      <c:pt idx="304">
                        <c:v>8.79492769629009</c:v>
                      </c:pt>
                      <c:pt idx="305">
                        <c:v>7.8717741241060004</c:v>
                      </c:pt>
                      <c:pt idx="306">
                        <c:v>5.9062464279611904</c:v>
                      </c:pt>
                      <c:pt idx="307">
                        <c:v>4.9010117959772996</c:v>
                      </c:pt>
                      <c:pt idx="308">
                        <c:v>12.696272083444599</c:v>
                      </c:pt>
                      <c:pt idx="309">
                        <c:v>13.7432628212661</c:v>
                      </c:pt>
                      <c:pt idx="310">
                        <c:v>5.8758789524579997</c:v>
                      </c:pt>
                      <c:pt idx="311">
                        <c:v>12.6500640251361</c:v>
                      </c:pt>
                      <c:pt idx="312">
                        <c:v>18.4570810669215</c:v>
                      </c:pt>
                      <c:pt idx="313">
                        <c:v>8.7837387878247295</c:v>
                      </c:pt>
                      <c:pt idx="314">
                        <c:v>9.7389990413266396</c:v>
                      </c:pt>
                      <c:pt idx="315">
                        <c:v>13.656408617600601</c:v>
                      </c:pt>
                      <c:pt idx="316">
                        <c:v>11.6927960176135</c:v>
                      </c:pt>
                      <c:pt idx="317">
                        <c:v>14.6800863130061</c:v>
                      </c:pt>
                      <c:pt idx="318">
                        <c:v>11.712912890295399</c:v>
                      </c:pt>
                      <c:pt idx="319">
                        <c:v>5.84084699795386</c:v>
                      </c:pt>
                      <c:pt idx="320">
                        <c:v>16.690358075973698</c:v>
                      </c:pt>
                      <c:pt idx="321">
                        <c:v>2.9274132951393699</c:v>
                      </c:pt>
                      <c:pt idx="322">
                        <c:v>2.9479311003530202</c:v>
                      </c:pt>
                      <c:pt idx="323">
                        <c:v>8.8259478606364805</c:v>
                      </c:pt>
                      <c:pt idx="324">
                        <c:v>8.7861216927473293</c:v>
                      </c:pt>
                      <c:pt idx="325">
                        <c:v>9.7323118773484794</c:v>
                      </c:pt>
                      <c:pt idx="326">
                        <c:v>6.7742716278298598</c:v>
                      </c:pt>
                      <c:pt idx="327">
                        <c:v>6.8541876654662399</c:v>
                      </c:pt>
                      <c:pt idx="328">
                        <c:v>13.705768187837</c:v>
                      </c:pt>
                      <c:pt idx="329">
                        <c:v>8.8466959722675593</c:v>
                      </c:pt>
                      <c:pt idx="330">
                        <c:v>14.7032084066238</c:v>
                      </c:pt>
                      <c:pt idx="331">
                        <c:v>7.85724227600842</c:v>
                      </c:pt>
                      <c:pt idx="332">
                        <c:v>4.8940464373199797</c:v>
                      </c:pt>
                      <c:pt idx="333">
                        <c:v>17.663399961419699</c:v>
                      </c:pt>
                      <c:pt idx="334">
                        <c:v>10.740519585784799</c:v>
                      </c:pt>
                      <c:pt idx="335">
                        <c:v>8.7752596438237198</c:v>
                      </c:pt>
                      <c:pt idx="336">
                        <c:v>8.84945675793921</c:v>
                      </c:pt>
                      <c:pt idx="337">
                        <c:v>10.768529593651399</c:v>
                      </c:pt>
                      <c:pt idx="338">
                        <c:v>13.749974437254201</c:v>
                      </c:pt>
                      <c:pt idx="339">
                        <c:v>10.741684222308599</c:v>
                      </c:pt>
                      <c:pt idx="340">
                        <c:v>10.7235577866923</c:v>
                      </c:pt>
                      <c:pt idx="341">
                        <c:v>4.8870722266320001</c:v>
                      </c:pt>
                      <c:pt idx="342">
                        <c:v>10.5902981073568</c:v>
                      </c:pt>
                      <c:pt idx="343">
                        <c:v>6.8877366976119099</c:v>
                      </c:pt>
                      <c:pt idx="344">
                        <c:v>17.6166453760463</c:v>
                      </c:pt>
                      <c:pt idx="345">
                        <c:v>7.85060401742831</c:v>
                      </c:pt>
                      <c:pt idx="346">
                        <c:v>5.8877099996458799</c:v>
                      </c:pt>
                      <c:pt idx="347">
                        <c:v>13.762726284833199</c:v>
                      </c:pt>
                      <c:pt idx="348">
                        <c:v>1.9646325352762899</c:v>
                      </c:pt>
                      <c:pt idx="349">
                        <c:v>14.5671993247646</c:v>
                      </c:pt>
                      <c:pt idx="350">
                        <c:v>11.6774815244128</c:v>
                      </c:pt>
                      <c:pt idx="351">
                        <c:v>9.8065420571614794</c:v>
                      </c:pt>
                      <c:pt idx="352">
                        <c:v>8.7918686622198408</c:v>
                      </c:pt>
                      <c:pt idx="353">
                        <c:v>10.8245332993327</c:v>
                      </c:pt>
                      <c:pt idx="354">
                        <c:v>12.699425979004101</c:v>
                      </c:pt>
                      <c:pt idx="355">
                        <c:v>13.706709192300201</c:v>
                      </c:pt>
                      <c:pt idx="356">
                        <c:v>4.90409674355947</c:v>
                      </c:pt>
                      <c:pt idx="357">
                        <c:v>9.8143958571168302</c:v>
                      </c:pt>
                      <c:pt idx="358">
                        <c:v>3.9070488678627502</c:v>
                      </c:pt>
                      <c:pt idx="359">
                        <c:v>9.7724100527902795</c:v>
                      </c:pt>
                      <c:pt idx="360">
                        <c:v>17.6804826409147</c:v>
                      </c:pt>
                      <c:pt idx="361">
                        <c:v>10.7998160482044</c:v>
                      </c:pt>
                      <c:pt idx="362">
                        <c:v>4.8770812051137904</c:v>
                      </c:pt>
                      <c:pt idx="363">
                        <c:v>4.8808415482597001</c:v>
                      </c:pt>
                      <c:pt idx="364">
                        <c:v>12.699739206393</c:v>
                      </c:pt>
                      <c:pt idx="365">
                        <c:v>9.8133328292363107</c:v>
                      </c:pt>
                      <c:pt idx="366">
                        <c:v>24.4942651512719</c:v>
                      </c:pt>
                      <c:pt idx="367">
                        <c:v>16.637964355757202</c:v>
                      </c:pt>
                      <c:pt idx="368">
                        <c:v>26.460297232798599</c:v>
                      </c:pt>
                      <c:pt idx="369">
                        <c:v>29.3742635044607</c:v>
                      </c:pt>
                      <c:pt idx="370">
                        <c:v>25.501784553330499</c:v>
                      </c:pt>
                      <c:pt idx="371">
                        <c:v>33.333351605198402</c:v>
                      </c:pt>
                      <c:pt idx="372">
                        <c:v>36.1693711350256</c:v>
                      </c:pt>
                      <c:pt idx="373">
                        <c:v>49.075485228592903</c:v>
                      </c:pt>
                      <c:pt idx="374">
                        <c:v>42.1729422938798</c:v>
                      </c:pt>
                      <c:pt idx="375">
                        <c:v>33.397954415782699</c:v>
                      </c:pt>
                      <c:pt idx="376">
                        <c:v>37.223975511641903</c:v>
                      </c:pt>
                      <c:pt idx="377">
                        <c:v>23.562128452534601</c:v>
                      </c:pt>
                      <c:pt idx="378">
                        <c:v>18.671582329810999</c:v>
                      </c:pt>
                      <c:pt idx="379">
                        <c:v>17.637917788563701</c:v>
                      </c:pt>
                      <c:pt idx="380">
                        <c:v>16.563967285253</c:v>
                      </c:pt>
                      <c:pt idx="381">
                        <c:v>29.300732782348799</c:v>
                      </c:pt>
                      <c:pt idx="382">
                        <c:v>29.4204752254516</c:v>
                      </c:pt>
                      <c:pt idx="383">
                        <c:v>25.422384957209498</c:v>
                      </c:pt>
                      <c:pt idx="384">
                        <c:v>28.359318773382501</c:v>
                      </c:pt>
                      <c:pt idx="385">
                        <c:v>28.416749003244</c:v>
                      </c:pt>
                      <c:pt idx="386">
                        <c:v>20.601375660517899</c:v>
                      </c:pt>
                      <c:pt idx="387">
                        <c:v>30.3881850206694</c:v>
                      </c:pt>
                      <c:pt idx="388">
                        <c:v>33.313249127858803</c:v>
                      </c:pt>
                      <c:pt idx="389">
                        <c:v>25.566333167658598</c:v>
                      </c:pt>
                      <c:pt idx="390">
                        <c:v>35.331794310202497</c:v>
                      </c:pt>
                      <c:pt idx="391">
                        <c:v>21.5366909256424</c:v>
                      </c:pt>
                      <c:pt idx="392">
                        <c:v>37.167576419513601</c:v>
                      </c:pt>
                      <c:pt idx="393">
                        <c:v>19.643041032210299</c:v>
                      </c:pt>
                      <c:pt idx="394">
                        <c:v>11.766111799309501</c:v>
                      </c:pt>
                      <c:pt idx="395">
                        <c:v>22.518557640762999</c:v>
                      </c:pt>
                      <c:pt idx="396">
                        <c:v>21.584036367177799</c:v>
                      </c:pt>
                      <c:pt idx="397">
                        <c:v>24.4354639886696</c:v>
                      </c:pt>
                      <c:pt idx="398">
                        <c:v>37.305162155868402</c:v>
                      </c:pt>
                      <c:pt idx="399">
                        <c:v>36.112438813156103</c:v>
                      </c:pt>
                      <c:pt idx="400">
                        <c:v>32.3685731997479</c:v>
                      </c:pt>
                      <c:pt idx="401">
                        <c:v>15.7124096409002</c:v>
                      </c:pt>
                      <c:pt idx="402">
                        <c:v>14.7169862620828</c:v>
                      </c:pt>
                      <c:pt idx="403">
                        <c:v>45.989857769709097</c:v>
                      </c:pt>
                      <c:pt idx="404">
                        <c:v>20.550162738576901</c:v>
                      </c:pt>
                      <c:pt idx="405">
                        <c:v>17.596190125684501</c:v>
                      </c:pt>
                      <c:pt idx="406">
                        <c:v>26.415898847716601</c:v>
                      </c:pt>
                      <c:pt idx="407">
                        <c:v>20.609920237464301</c:v>
                      </c:pt>
                      <c:pt idx="408">
                        <c:v>19.642284730379298</c:v>
                      </c:pt>
                      <c:pt idx="409">
                        <c:v>5.84946688432081</c:v>
                      </c:pt>
                      <c:pt idx="410">
                        <c:v>31.308817592045301</c:v>
                      </c:pt>
                      <c:pt idx="411">
                        <c:v>49.807914637499302</c:v>
                      </c:pt>
                      <c:pt idx="412">
                        <c:v>15.615835007194599</c:v>
                      </c:pt>
                      <c:pt idx="413">
                        <c:v>30.405133869779402</c:v>
                      </c:pt>
                      <c:pt idx="414">
                        <c:v>13.6813680897632</c:v>
                      </c:pt>
                      <c:pt idx="415">
                        <c:v>18.472981473701299</c:v>
                      </c:pt>
                      <c:pt idx="416">
                        <c:v>25.367975531066801</c:v>
                      </c:pt>
                      <c:pt idx="417">
                        <c:v>28.423658165999601</c:v>
                      </c:pt>
                      <c:pt idx="418">
                        <c:v>9.8152176295060904</c:v>
                      </c:pt>
                      <c:pt idx="419">
                        <c:v>19.577607981950901</c:v>
                      </c:pt>
                      <c:pt idx="420">
                        <c:v>16.624098464134399</c:v>
                      </c:pt>
                      <c:pt idx="421">
                        <c:v>31.357449319347499</c:v>
                      </c:pt>
                      <c:pt idx="422">
                        <c:v>18.615824080968501</c:v>
                      </c:pt>
                      <c:pt idx="423">
                        <c:v>7.8577295739661697</c:v>
                      </c:pt>
                      <c:pt idx="424">
                        <c:v>17.627452977773</c:v>
                      </c:pt>
                      <c:pt idx="425">
                        <c:v>12.750365751772501</c:v>
                      </c:pt>
                      <c:pt idx="426">
                        <c:v>17.542311601674299</c:v>
                      </c:pt>
                      <c:pt idx="427">
                        <c:v>10.7901030138349</c:v>
                      </c:pt>
                      <c:pt idx="428">
                        <c:v>12.7443179009139</c:v>
                      </c:pt>
                      <c:pt idx="429">
                        <c:v>19.660593794046701</c:v>
                      </c:pt>
                      <c:pt idx="430">
                        <c:v>18.620223797967299</c:v>
                      </c:pt>
                      <c:pt idx="431">
                        <c:v>28.3956995578963</c:v>
                      </c:pt>
                      <c:pt idx="432">
                        <c:v>22.5243944651959</c:v>
                      </c:pt>
                      <c:pt idx="433">
                        <c:v>19.619474826203199</c:v>
                      </c:pt>
                      <c:pt idx="434">
                        <c:v>11.7834487299322</c:v>
                      </c:pt>
                      <c:pt idx="435">
                        <c:v>23.481329645104299</c:v>
                      </c:pt>
                      <c:pt idx="436">
                        <c:v>30.404186728725701</c:v>
                      </c:pt>
                      <c:pt idx="437">
                        <c:v>32.250189628096599</c:v>
                      </c:pt>
                      <c:pt idx="438">
                        <c:v>11.7867174202154</c:v>
                      </c:pt>
                      <c:pt idx="439">
                        <c:v>23.513235824860001</c:v>
                      </c:pt>
                      <c:pt idx="440">
                        <c:v>20.554129940699902</c:v>
                      </c:pt>
                      <c:pt idx="441">
                        <c:v>11.8140362549932</c:v>
                      </c:pt>
                      <c:pt idx="442">
                        <c:v>16.662338452046001</c:v>
                      </c:pt>
                      <c:pt idx="443">
                        <c:v>15.6085164008649</c:v>
                      </c:pt>
                      <c:pt idx="444">
                        <c:v>17.635456177622601</c:v>
                      </c:pt>
                      <c:pt idx="445">
                        <c:v>18.5939941894711</c:v>
                      </c:pt>
                      <c:pt idx="446">
                        <c:v>22.483521736303398</c:v>
                      </c:pt>
                      <c:pt idx="447">
                        <c:v>26.467092937081301</c:v>
                      </c:pt>
                      <c:pt idx="448">
                        <c:v>21.585543160438</c:v>
                      </c:pt>
                      <c:pt idx="449">
                        <c:v>16.569224711441301</c:v>
                      </c:pt>
                      <c:pt idx="450">
                        <c:v>22.654432802650501</c:v>
                      </c:pt>
                      <c:pt idx="451">
                        <c:v>12.743236771325201</c:v>
                      </c:pt>
                      <c:pt idx="452">
                        <c:v>8.8237520385636792</c:v>
                      </c:pt>
                      <c:pt idx="453">
                        <c:v>26.462398277402102</c:v>
                      </c:pt>
                      <c:pt idx="454">
                        <c:v>17.6634479809297</c:v>
                      </c:pt>
                      <c:pt idx="455">
                        <c:v>20.670700694632099</c:v>
                      </c:pt>
                      <c:pt idx="456">
                        <c:v>15.698017375000999</c:v>
                      </c:pt>
                      <c:pt idx="457">
                        <c:v>24.430748429176901</c:v>
                      </c:pt>
                      <c:pt idx="458">
                        <c:v>19.584925036169199</c:v>
                      </c:pt>
                      <c:pt idx="459">
                        <c:v>26.460857380637801</c:v>
                      </c:pt>
                      <c:pt idx="460">
                        <c:v>24.540452631976699</c:v>
                      </c:pt>
                      <c:pt idx="461">
                        <c:v>11.7699620394761</c:v>
                      </c:pt>
                      <c:pt idx="462">
                        <c:v>14.7130016389315</c:v>
                      </c:pt>
                      <c:pt idx="463">
                        <c:v>13.7207842751878</c:v>
                      </c:pt>
                      <c:pt idx="464">
                        <c:v>15.693570949977399</c:v>
                      </c:pt>
                      <c:pt idx="465">
                        <c:v>15.682430661254401</c:v>
                      </c:pt>
                      <c:pt idx="466">
                        <c:v>14.6917303383721</c:v>
                      </c:pt>
                      <c:pt idx="467">
                        <c:v>19.6160128514246</c:v>
                      </c:pt>
                      <c:pt idx="468">
                        <c:v>7.8515958982948204</c:v>
                      </c:pt>
                      <c:pt idx="469">
                        <c:v>26.5897441589034</c:v>
                      </c:pt>
                      <c:pt idx="470">
                        <c:v>20.629402455433901</c:v>
                      </c:pt>
                      <c:pt idx="471">
                        <c:v>16.721205534752801</c:v>
                      </c:pt>
                      <c:pt idx="472">
                        <c:v>23.540824707879999</c:v>
                      </c:pt>
                      <c:pt idx="473">
                        <c:v>23.4957349767643</c:v>
                      </c:pt>
                      <c:pt idx="474">
                        <c:v>29.403651717489701</c:v>
                      </c:pt>
                      <c:pt idx="475">
                        <c:v>13.7164891287711</c:v>
                      </c:pt>
                      <c:pt idx="476">
                        <c:v>17.608206519907601</c:v>
                      </c:pt>
                      <c:pt idx="477">
                        <c:v>17.5982177871308</c:v>
                      </c:pt>
                      <c:pt idx="478">
                        <c:v>20.555053128590998</c:v>
                      </c:pt>
                      <c:pt idx="479">
                        <c:v>23.499204767883398</c:v>
                      </c:pt>
                      <c:pt idx="480">
                        <c:v>16.660198878882898</c:v>
                      </c:pt>
                      <c:pt idx="481">
                        <c:v>26.4833779138418</c:v>
                      </c:pt>
                      <c:pt idx="482">
                        <c:v>9.79958336397398</c:v>
                      </c:pt>
                      <c:pt idx="483">
                        <c:v>17.6615563896613</c:v>
                      </c:pt>
                      <c:pt idx="484">
                        <c:v>15.705120241323799</c:v>
                      </c:pt>
                      <c:pt idx="485">
                        <c:v>12.7429350688867</c:v>
                      </c:pt>
                      <c:pt idx="486">
                        <c:v>15.6443529681555</c:v>
                      </c:pt>
                      <c:pt idx="487">
                        <c:v>17.7220571203334</c:v>
                      </c:pt>
                      <c:pt idx="488">
                        <c:v>18.617626561894699</c:v>
                      </c:pt>
                      <c:pt idx="489">
                        <c:v>17.6674286024998</c:v>
                      </c:pt>
                      <c:pt idx="490">
                        <c:v>15.6221890538636</c:v>
                      </c:pt>
                      <c:pt idx="491">
                        <c:v>19.6087292255562</c:v>
                      </c:pt>
                      <c:pt idx="492">
                        <c:v>10.8173350083107</c:v>
                      </c:pt>
                      <c:pt idx="493">
                        <c:v>10.7988333292104</c:v>
                      </c:pt>
                      <c:pt idx="494">
                        <c:v>16.663821626508099</c:v>
                      </c:pt>
                      <c:pt idx="495">
                        <c:v>17.6403183531359</c:v>
                      </c:pt>
                      <c:pt idx="496">
                        <c:v>19.6015611864884</c:v>
                      </c:pt>
                      <c:pt idx="497">
                        <c:v>17.705210548197201</c:v>
                      </c:pt>
                      <c:pt idx="498">
                        <c:v>7.8074505704470401</c:v>
                      </c:pt>
                      <c:pt idx="499">
                        <c:v>18.664204918792102</c:v>
                      </c:pt>
                      <c:pt idx="500">
                        <c:v>26.437781258093398</c:v>
                      </c:pt>
                      <c:pt idx="501">
                        <c:v>26.4125563764057</c:v>
                      </c:pt>
                      <c:pt idx="502">
                        <c:v>12.7294648000455</c:v>
                      </c:pt>
                      <c:pt idx="503">
                        <c:v>22.591349422384699</c:v>
                      </c:pt>
                      <c:pt idx="504">
                        <c:v>15.7035117668891</c:v>
                      </c:pt>
                      <c:pt idx="505">
                        <c:v>22.597802485313199</c:v>
                      </c:pt>
                      <c:pt idx="506">
                        <c:v>15.680002015737401</c:v>
                      </c:pt>
                      <c:pt idx="507">
                        <c:v>18.6279751646235</c:v>
                      </c:pt>
                      <c:pt idx="508">
                        <c:v>9.8123547523216601</c:v>
                      </c:pt>
                      <c:pt idx="509">
                        <c:v>20.628043110960899</c:v>
                      </c:pt>
                      <c:pt idx="510">
                        <c:v>15.6861135710996</c:v>
                      </c:pt>
                      <c:pt idx="511">
                        <c:v>10.8187711718942</c:v>
                      </c:pt>
                      <c:pt idx="512">
                        <c:v>33.314234259110997</c:v>
                      </c:pt>
                      <c:pt idx="513">
                        <c:v>32.334377174434699</c:v>
                      </c:pt>
                      <c:pt idx="514">
                        <c:v>14.703677069079999</c:v>
                      </c:pt>
                      <c:pt idx="515">
                        <c:v>27.436880441136999</c:v>
                      </c:pt>
                      <c:pt idx="516">
                        <c:v>16.6653676418141</c:v>
                      </c:pt>
                      <c:pt idx="517">
                        <c:v>6.8835988575529798</c:v>
                      </c:pt>
                      <c:pt idx="518">
                        <c:v>14.676435792040399</c:v>
                      </c:pt>
                      <c:pt idx="519">
                        <c:v>16.684485541600999</c:v>
                      </c:pt>
                      <c:pt idx="520">
                        <c:v>19.600809470649001</c:v>
                      </c:pt>
                      <c:pt idx="521">
                        <c:v>14.682688948105501</c:v>
                      </c:pt>
                      <c:pt idx="522">
                        <c:v>15.7371726689145</c:v>
                      </c:pt>
                      <c:pt idx="523">
                        <c:v>19.645792982862801</c:v>
                      </c:pt>
                      <c:pt idx="524">
                        <c:v>20.560130883873001</c:v>
                      </c:pt>
                      <c:pt idx="525">
                        <c:v>13.793274955730199</c:v>
                      </c:pt>
                      <c:pt idx="526">
                        <c:v>13.7764007482109</c:v>
                      </c:pt>
                      <c:pt idx="527">
                        <c:v>13.780508818861</c:v>
                      </c:pt>
                      <c:pt idx="528">
                        <c:v>11.7843166911348</c:v>
                      </c:pt>
                      <c:pt idx="529">
                        <c:v>24.527568910717601</c:v>
                      </c:pt>
                      <c:pt idx="530">
                        <c:v>24.581475592289799</c:v>
                      </c:pt>
                      <c:pt idx="531">
                        <c:v>6.8906945773207404</c:v>
                      </c:pt>
                      <c:pt idx="532">
                        <c:v>7.8518172811197902</c:v>
                      </c:pt>
                      <c:pt idx="533">
                        <c:v>15.6827641904662</c:v>
                      </c:pt>
                      <c:pt idx="534">
                        <c:v>11.7234816939255</c:v>
                      </c:pt>
                      <c:pt idx="535">
                        <c:v>16.698021246179099</c:v>
                      </c:pt>
                      <c:pt idx="536">
                        <c:v>19.601010334654799</c:v>
                      </c:pt>
                      <c:pt idx="537">
                        <c:v>5.8482134325361299</c:v>
                      </c:pt>
                      <c:pt idx="538">
                        <c:v>18.7023288419728</c:v>
                      </c:pt>
                      <c:pt idx="539">
                        <c:v>12.7781932286595</c:v>
                      </c:pt>
                      <c:pt idx="540">
                        <c:v>6.8844488651570099</c:v>
                      </c:pt>
                      <c:pt idx="541">
                        <c:v>19.6020383593115</c:v>
                      </c:pt>
                      <c:pt idx="542">
                        <c:v>6.87259247675164</c:v>
                      </c:pt>
                      <c:pt idx="543">
                        <c:v>20.610597295590399</c:v>
                      </c:pt>
                      <c:pt idx="544">
                        <c:v>23.6124223179933</c:v>
                      </c:pt>
                      <c:pt idx="545">
                        <c:v>9.8120008032850397</c:v>
                      </c:pt>
                      <c:pt idx="546">
                        <c:v>21.618877994913799</c:v>
                      </c:pt>
                      <c:pt idx="547">
                        <c:v>17.650978862991</c:v>
                      </c:pt>
                      <c:pt idx="548">
                        <c:v>15.679650106098901</c:v>
                      </c:pt>
                      <c:pt idx="549">
                        <c:v>24.506231301586499</c:v>
                      </c:pt>
                      <c:pt idx="550">
                        <c:v>20.650466944632601</c:v>
                      </c:pt>
                      <c:pt idx="551">
                        <c:v>21.5764348588114</c:v>
                      </c:pt>
                      <c:pt idx="552">
                        <c:v>20.5667209204397</c:v>
                      </c:pt>
                      <c:pt idx="553">
                        <c:v>19.659224276349001</c:v>
                      </c:pt>
                      <c:pt idx="554">
                        <c:v>18.6724542645327</c:v>
                      </c:pt>
                      <c:pt idx="555">
                        <c:v>17.644402988815099</c:v>
                      </c:pt>
                      <c:pt idx="556">
                        <c:v>21.587494343293699</c:v>
                      </c:pt>
                      <c:pt idx="557">
                        <c:v>9.8023418465355192</c:v>
                      </c:pt>
                      <c:pt idx="558">
                        <c:v>25.4832082562808</c:v>
                      </c:pt>
                      <c:pt idx="559">
                        <c:v>15.7441312739297</c:v>
                      </c:pt>
                      <c:pt idx="560">
                        <c:v>13.7303368566341</c:v>
                      </c:pt>
                      <c:pt idx="561">
                        <c:v>16.715684749965</c:v>
                      </c:pt>
                      <c:pt idx="562">
                        <c:v>23.502290933930102</c:v>
                      </c:pt>
                      <c:pt idx="563">
                        <c:v>7.8481217734450999</c:v>
                      </c:pt>
                      <c:pt idx="564">
                        <c:v>25.5353209755527</c:v>
                      </c:pt>
                      <c:pt idx="565">
                        <c:v>10.804420630615001</c:v>
                      </c:pt>
                      <c:pt idx="566">
                        <c:v>17.660975108079501</c:v>
                      </c:pt>
                      <c:pt idx="567">
                        <c:v>17.689416285461299</c:v>
                      </c:pt>
                      <c:pt idx="568">
                        <c:v>27.485804871852999</c:v>
                      </c:pt>
                      <c:pt idx="569">
                        <c:v>23.598416171977298</c:v>
                      </c:pt>
                      <c:pt idx="570">
                        <c:v>17.659304411433101</c:v>
                      </c:pt>
                      <c:pt idx="571">
                        <c:v>23.5856802097748</c:v>
                      </c:pt>
                      <c:pt idx="572">
                        <c:v>21.648881580713699</c:v>
                      </c:pt>
                      <c:pt idx="573">
                        <c:v>14.758030685367901</c:v>
                      </c:pt>
                      <c:pt idx="574">
                        <c:v>11.805926196066199</c:v>
                      </c:pt>
                      <c:pt idx="575">
                        <c:v>21.524114321761999</c:v>
                      </c:pt>
                      <c:pt idx="576">
                        <c:v>7.8669552487977201</c:v>
                      </c:pt>
                      <c:pt idx="577">
                        <c:v>18.646961926975901</c:v>
                      </c:pt>
                      <c:pt idx="578">
                        <c:v>19.655691041527302</c:v>
                      </c:pt>
                      <c:pt idx="579">
                        <c:v>12.747827765492</c:v>
                      </c:pt>
                      <c:pt idx="580">
                        <c:v>32.412785951536897</c:v>
                      </c:pt>
                      <c:pt idx="581">
                        <c:v>18.695900652260299</c:v>
                      </c:pt>
                      <c:pt idx="582">
                        <c:v>15.722637346938299</c:v>
                      </c:pt>
                      <c:pt idx="583">
                        <c:v>20.636035342501099</c:v>
                      </c:pt>
                      <c:pt idx="584">
                        <c:v>17.666726559045699</c:v>
                      </c:pt>
                      <c:pt idx="585">
                        <c:v>14.697782185908499</c:v>
                      </c:pt>
                      <c:pt idx="586">
                        <c:v>10.789411060394601</c:v>
                      </c:pt>
                      <c:pt idx="587">
                        <c:v>19.637279809616</c:v>
                      </c:pt>
                      <c:pt idx="588">
                        <c:v>20.592927457445001</c:v>
                      </c:pt>
                      <c:pt idx="589">
                        <c:v>19.647545971435701</c:v>
                      </c:pt>
                      <c:pt idx="590">
                        <c:v>15.7273675917807</c:v>
                      </c:pt>
                      <c:pt idx="591">
                        <c:v>26.535276722146499</c:v>
                      </c:pt>
                      <c:pt idx="592">
                        <c:v>19.641204742397701</c:v>
                      </c:pt>
                      <c:pt idx="593">
                        <c:v>12.7354417686843</c:v>
                      </c:pt>
                      <c:pt idx="594">
                        <c:v>12.7107275219723</c:v>
                      </c:pt>
                      <c:pt idx="595">
                        <c:v>15.723158938164</c:v>
                      </c:pt>
                      <c:pt idx="596">
                        <c:v>22.548049678876399</c:v>
                      </c:pt>
                      <c:pt idx="597">
                        <c:v>16.714571826218901</c:v>
                      </c:pt>
                      <c:pt idx="598">
                        <c:v>18.6330281960559</c:v>
                      </c:pt>
                      <c:pt idx="599">
                        <c:v>9.8173100740658192</c:v>
                      </c:pt>
                      <c:pt idx="600">
                        <c:v>27.472166277395601</c:v>
                      </c:pt>
                      <c:pt idx="601">
                        <c:v>19.689985959255601</c:v>
                      </c:pt>
                      <c:pt idx="602">
                        <c:v>11.788038468424199</c:v>
                      </c:pt>
                      <c:pt idx="603">
                        <c:v>18.671196054662801</c:v>
                      </c:pt>
                      <c:pt idx="604">
                        <c:v>15.709391739470901</c:v>
                      </c:pt>
                      <c:pt idx="605">
                        <c:v>16.731442049159199</c:v>
                      </c:pt>
                      <c:pt idx="606">
                        <c:v>18.664501975195002</c:v>
                      </c:pt>
                      <c:pt idx="607">
                        <c:v>6.9026003912302603</c:v>
                      </c:pt>
                      <c:pt idx="608">
                        <c:v>15.7222390390427</c:v>
                      </c:pt>
                      <c:pt idx="609">
                        <c:v>15.7309970483253</c:v>
                      </c:pt>
                      <c:pt idx="610">
                        <c:v>15.708258996810301</c:v>
                      </c:pt>
                      <c:pt idx="611">
                        <c:v>20.672886465477099</c:v>
                      </c:pt>
                      <c:pt idx="612">
                        <c:v>32.399896371588603</c:v>
                      </c:pt>
                      <c:pt idx="613">
                        <c:v>8.8098426696834604</c:v>
                      </c:pt>
                      <c:pt idx="614">
                        <c:v>17.671572164591499</c:v>
                      </c:pt>
                      <c:pt idx="615">
                        <c:v>11.8006945740124</c:v>
                      </c:pt>
                      <c:pt idx="616">
                        <c:v>20.654065721780199</c:v>
                      </c:pt>
                      <c:pt idx="617">
                        <c:v>15.747904693893799</c:v>
                      </c:pt>
                      <c:pt idx="618">
                        <c:v>15.7325904981628</c:v>
                      </c:pt>
                      <c:pt idx="619">
                        <c:v>8.8062508669535706</c:v>
                      </c:pt>
                      <c:pt idx="620">
                        <c:v>14.7481332512417</c:v>
                      </c:pt>
                      <c:pt idx="621">
                        <c:v>9.8521568710187299</c:v>
                      </c:pt>
                      <c:pt idx="622">
                        <c:v>22.6605744990805</c:v>
                      </c:pt>
                      <c:pt idx="623">
                        <c:v>19.648107304839499</c:v>
                      </c:pt>
                      <c:pt idx="624">
                        <c:v>18.7061626260903</c:v>
                      </c:pt>
                      <c:pt idx="625">
                        <c:v>18.640135959837</c:v>
                      </c:pt>
                      <c:pt idx="626">
                        <c:v>13.769207839654801</c:v>
                      </c:pt>
                      <c:pt idx="627">
                        <c:v>19.667444628233</c:v>
                      </c:pt>
                      <c:pt idx="628">
                        <c:v>16.735284066806798</c:v>
                      </c:pt>
                      <c:pt idx="629">
                        <c:v>21.650572653851501</c:v>
                      </c:pt>
                      <c:pt idx="630">
                        <c:v>5.8898237468007002</c:v>
                      </c:pt>
                      <c:pt idx="631">
                        <c:v>23.624015739601699</c:v>
                      </c:pt>
                      <c:pt idx="632">
                        <c:v>15.746190020450101</c:v>
                      </c:pt>
                      <c:pt idx="633">
                        <c:v>14.7784312193081</c:v>
                      </c:pt>
                      <c:pt idx="634">
                        <c:v>21.666278850975701</c:v>
                      </c:pt>
                      <c:pt idx="635">
                        <c:v>20.632448011182699</c:v>
                      </c:pt>
                      <c:pt idx="636">
                        <c:v>14.769203342837001</c:v>
                      </c:pt>
                      <c:pt idx="637">
                        <c:v>16.712857386620499</c:v>
                      </c:pt>
                      <c:pt idx="638">
                        <c:v>10.8178590715477</c:v>
                      </c:pt>
                      <c:pt idx="639">
                        <c:v>13.716428758871</c:v>
                      </c:pt>
                      <c:pt idx="640">
                        <c:v>17.704339537131499</c:v>
                      </c:pt>
                      <c:pt idx="641">
                        <c:v>10.828251746797999</c:v>
                      </c:pt>
                      <c:pt idx="642">
                        <c:v>15.7484107664013</c:v>
                      </c:pt>
                      <c:pt idx="643">
                        <c:v>11.784650779211599</c:v>
                      </c:pt>
                      <c:pt idx="644">
                        <c:v>12.7681241594691</c:v>
                      </c:pt>
                      <c:pt idx="645">
                        <c:v>13.7287726080946</c:v>
                      </c:pt>
                      <c:pt idx="646">
                        <c:v>8.8464627963569402</c:v>
                      </c:pt>
                      <c:pt idx="647">
                        <c:v>10.8270759783919</c:v>
                      </c:pt>
                      <c:pt idx="648">
                        <c:v>4.9004605984343499</c:v>
                      </c:pt>
                      <c:pt idx="649">
                        <c:v>9.8468237416834103</c:v>
                      </c:pt>
                      <c:pt idx="650">
                        <c:v>26.500823447169001</c:v>
                      </c:pt>
                      <c:pt idx="651">
                        <c:v>21.6754326295314</c:v>
                      </c:pt>
                      <c:pt idx="652">
                        <c:v>6.8665918578665801</c:v>
                      </c:pt>
                      <c:pt idx="653">
                        <c:v>18.6804213879015</c:v>
                      </c:pt>
                      <c:pt idx="654">
                        <c:v>23.550479266634099</c:v>
                      </c:pt>
                      <c:pt idx="655">
                        <c:v>10.820391323756899</c:v>
                      </c:pt>
                      <c:pt idx="656">
                        <c:v>16.737100319297301</c:v>
                      </c:pt>
                      <c:pt idx="657">
                        <c:v>27.525653106053898</c:v>
                      </c:pt>
                      <c:pt idx="658">
                        <c:v>17.697361625263099</c:v>
                      </c:pt>
                      <c:pt idx="659">
                        <c:v>19.656034201120001</c:v>
                      </c:pt>
                      <c:pt idx="660">
                        <c:v>10.8154811304292</c:v>
                      </c:pt>
                      <c:pt idx="661">
                        <c:v>15.703816650605599</c:v>
                      </c:pt>
                      <c:pt idx="662">
                        <c:v>24.613077933054502</c:v>
                      </c:pt>
                      <c:pt idx="663">
                        <c:v>11.7974827232003</c:v>
                      </c:pt>
                      <c:pt idx="664">
                        <c:v>11.8116018824833</c:v>
                      </c:pt>
                      <c:pt idx="665">
                        <c:v>8.8176168378821593</c:v>
                      </c:pt>
                      <c:pt idx="666">
                        <c:v>11.8074366199134</c:v>
                      </c:pt>
                      <c:pt idx="667">
                        <c:v>10.8275575710112</c:v>
                      </c:pt>
                      <c:pt idx="668">
                        <c:v>13.765487291726901</c:v>
                      </c:pt>
                      <c:pt idx="669">
                        <c:v>13.783014508211</c:v>
                      </c:pt>
                      <c:pt idx="670">
                        <c:v>20.655062404907099</c:v>
                      </c:pt>
                      <c:pt idx="671">
                        <c:v>15.766610242956499</c:v>
                      </c:pt>
                      <c:pt idx="672">
                        <c:v>9.8327335958355793</c:v>
                      </c:pt>
                      <c:pt idx="673">
                        <c:v>14.760022592901199</c:v>
                      </c:pt>
                      <c:pt idx="674">
                        <c:v>13.766355799883099</c:v>
                      </c:pt>
                      <c:pt idx="675">
                        <c:v>14.7380381539196</c:v>
                      </c:pt>
                      <c:pt idx="676">
                        <c:v>21.671001424093401</c:v>
                      </c:pt>
                      <c:pt idx="677">
                        <c:v>12.798393214629399</c:v>
                      </c:pt>
                      <c:pt idx="678">
                        <c:v>11.778311769346701</c:v>
                      </c:pt>
                      <c:pt idx="679">
                        <c:v>8.8581179931132503</c:v>
                      </c:pt>
                      <c:pt idx="680">
                        <c:v>20.6507400159472</c:v>
                      </c:pt>
                      <c:pt idx="681">
                        <c:v>14.773386575712101</c:v>
                      </c:pt>
                      <c:pt idx="682">
                        <c:v>13.756640863331199</c:v>
                      </c:pt>
                      <c:pt idx="683">
                        <c:v>28.4837392951904</c:v>
                      </c:pt>
                      <c:pt idx="684">
                        <c:v>18.698583341954102</c:v>
                      </c:pt>
                      <c:pt idx="685">
                        <c:v>11.8133320432165</c:v>
                      </c:pt>
                      <c:pt idx="686">
                        <c:v>17.693378448139299</c:v>
                      </c:pt>
                      <c:pt idx="687">
                        <c:v>10.8153993599008</c:v>
                      </c:pt>
                      <c:pt idx="688">
                        <c:v>16.7159365813284</c:v>
                      </c:pt>
                      <c:pt idx="689">
                        <c:v>20.652460020224598</c:v>
                      </c:pt>
                      <c:pt idx="690">
                        <c:v>26.540272452005901</c:v>
                      </c:pt>
                      <c:pt idx="691">
                        <c:v>20.695721328685099</c:v>
                      </c:pt>
                      <c:pt idx="692">
                        <c:v>11.8330607650811</c:v>
                      </c:pt>
                      <c:pt idx="693">
                        <c:v>11.8324723340559</c:v>
                      </c:pt>
                      <c:pt idx="694">
                        <c:v>15.735433586161999</c:v>
                      </c:pt>
                      <c:pt idx="695">
                        <c:v>5.9103708528078096</c:v>
                      </c:pt>
                      <c:pt idx="696">
                        <c:v>12.795688569039299</c:v>
                      </c:pt>
                      <c:pt idx="697">
                        <c:v>22.646033478422201</c:v>
                      </c:pt>
                      <c:pt idx="698">
                        <c:v>25.604541474737701</c:v>
                      </c:pt>
                      <c:pt idx="699">
                        <c:v>22.6151087730413</c:v>
                      </c:pt>
                      <c:pt idx="700">
                        <c:v>10.8111924322194</c:v>
                      </c:pt>
                      <c:pt idx="701">
                        <c:v>23.613975941922501</c:v>
                      </c:pt>
                      <c:pt idx="702">
                        <c:v>24.605509555706</c:v>
                      </c:pt>
                      <c:pt idx="703">
                        <c:v>29.536424503443399</c:v>
                      </c:pt>
                      <c:pt idx="704">
                        <c:v>26.533804412336998</c:v>
                      </c:pt>
                      <c:pt idx="705">
                        <c:v>8.8496033292693603</c:v>
                      </c:pt>
                      <c:pt idx="706">
                        <c:v>6.8780324653682596</c:v>
                      </c:pt>
                      <c:pt idx="707">
                        <c:v>24.6330773943954</c:v>
                      </c:pt>
                      <c:pt idx="708">
                        <c:v>13.775145056625499</c:v>
                      </c:pt>
                      <c:pt idx="709">
                        <c:v>18.711798087317799</c:v>
                      </c:pt>
                      <c:pt idx="710">
                        <c:v>14.764179523806201</c:v>
                      </c:pt>
                      <c:pt idx="711">
                        <c:v>30.4578884722557</c:v>
                      </c:pt>
                      <c:pt idx="712">
                        <c:v>24.634500811888099</c:v>
                      </c:pt>
                      <c:pt idx="713">
                        <c:v>31.508245996103</c:v>
                      </c:pt>
                      <c:pt idx="714">
                        <c:v>12.798041418995</c:v>
                      </c:pt>
                      <c:pt idx="715">
                        <c:v>28.575811226716802</c:v>
                      </c:pt>
                      <c:pt idx="716">
                        <c:v>15.7475645340177</c:v>
                      </c:pt>
                      <c:pt idx="717">
                        <c:v>21.663158571585999</c:v>
                      </c:pt>
                      <c:pt idx="718">
                        <c:v>21.658581289601202</c:v>
                      </c:pt>
                      <c:pt idx="719">
                        <c:v>22.613878030634499</c:v>
                      </c:pt>
                      <c:pt idx="720">
                        <c:v>27.607566679075699</c:v>
                      </c:pt>
                      <c:pt idx="721">
                        <c:v>23.632894656816099</c:v>
                      </c:pt>
                      <c:pt idx="722">
                        <c:v>17.744863904872201</c:v>
                      </c:pt>
                      <c:pt idx="723">
                        <c:v>30.485739397371098</c:v>
                      </c:pt>
                      <c:pt idx="724">
                        <c:v>20.671484687725901</c:v>
                      </c:pt>
                      <c:pt idx="725">
                        <c:v>26.5632509895681</c:v>
                      </c:pt>
                      <c:pt idx="726">
                        <c:v>26.555594334487701</c:v>
                      </c:pt>
                      <c:pt idx="727">
                        <c:v>51.144183827166998</c:v>
                      </c:pt>
                      <c:pt idx="728">
                        <c:v>34.449443025517098</c:v>
                      </c:pt>
                      <c:pt idx="729">
                        <c:v>55.133172803653601</c:v>
                      </c:pt>
                      <c:pt idx="730">
                        <c:v>57.134667698129803</c:v>
                      </c:pt>
                      <c:pt idx="731">
                        <c:v>45.304042923297203</c:v>
                      </c:pt>
                      <c:pt idx="732">
                        <c:v>204.83337751434101</c:v>
                      </c:pt>
                      <c:pt idx="733">
                        <c:v>620.38480221273096</c:v>
                      </c:pt>
                      <c:pt idx="734">
                        <c:v>476.67234249792</c:v>
                      </c:pt>
                      <c:pt idx="735">
                        <c:v>428.263209940357</c:v>
                      </c:pt>
                      <c:pt idx="736">
                        <c:v>434.26660102748701</c:v>
                      </c:pt>
                      <c:pt idx="737">
                        <c:v>456.91397080885298</c:v>
                      </c:pt>
                      <c:pt idx="738">
                        <c:v>442.11126446359799</c:v>
                      </c:pt>
                      <c:pt idx="739">
                        <c:v>399.83168072448098</c:v>
                      </c:pt>
                      <c:pt idx="740">
                        <c:v>262.01569075905797</c:v>
                      </c:pt>
                      <c:pt idx="741">
                        <c:v>280.67352366137902</c:v>
                      </c:pt>
                      <c:pt idx="742">
                        <c:v>309.10925534842198</c:v>
                      </c:pt>
                      <c:pt idx="743">
                        <c:v>313.04587987081999</c:v>
                      </c:pt>
                      <c:pt idx="744">
                        <c:v>273.77382955425298</c:v>
                      </c:pt>
                      <c:pt idx="745">
                        <c:v>343.75071971792602</c:v>
                      </c:pt>
                      <c:pt idx="746">
                        <c:v>296.30022559132499</c:v>
                      </c:pt>
                      <c:pt idx="747">
                        <c:v>295.57767540533303</c:v>
                      </c:pt>
                      <c:pt idx="748">
                        <c:v>250.05250049041399</c:v>
                      </c:pt>
                      <c:pt idx="749">
                        <c:v>305.33790448630998</c:v>
                      </c:pt>
                      <c:pt idx="750">
                        <c:v>289.62561416437802</c:v>
                      </c:pt>
                      <c:pt idx="751">
                        <c:v>261.96526016149102</c:v>
                      </c:pt>
                      <c:pt idx="752">
                        <c:v>328.83863680935002</c:v>
                      </c:pt>
                      <c:pt idx="753">
                        <c:v>284.73327327249001</c:v>
                      </c:pt>
                      <c:pt idx="754">
                        <c:v>260.95533871844299</c:v>
                      </c:pt>
                      <c:pt idx="755">
                        <c:v>240.20337351294199</c:v>
                      </c:pt>
                      <c:pt idx="756">
                        <c:v>221.58200069595199</c:v>
                      </c:pt>
                      <c:pt idx="757">
                        <c:v>230.41442034286499</c:v>
                      </c:pt>
                      <c:pt idx="758">
                        <c:v>276.65307610046898</c:v>
                      </c:pt>
                      <c:pt idx="759">
                        <c:v>317.09134741035803</c:v>
                      </c:pt>
                      <c:pt idx="760">
                        <c:v>263.87142932651898</c:v>
                      </c:pt>
                      <c:pt idx="761">
                        <c:v>260.93938440071202</c:v>
                      </c:pt>
                      <c:pt idx="762">
                        <c:v>254.13060285203201</c:v>
                      </c:pt>
                      <c:pt idx="763">
                        <c:v>238.40986612962899</c:v>
                      </c:pt>
                      <c:pt idx="764">
                        <c:v>253.048399393691</c:v>
                      </c:pt>
                      <c:pt idx="765">
                        <c:v>263.906603155097</c:v>
                      </c:pt>
                      <c:pt idx="766">
                        <c:v>259.86040706473898</c:v>
                      </c:pt>
                      <c:pt idx="767">
                        <c:v>242.198617457495</c:v>
                      </c:pt>
                      <c:pt idx="768">
                        <c:v>226.59167676922701</c:v>
                      </c:pt>
                      <c:pt idx="769">
                        <c:v>242.31032381868999</c:v>
                      </c:pt>
                      <c:pt idx="770">
                        <c:v>235.34869465287301</c:v>
                      </c:pt>
                      <c:pt idx="771">
                        <c:v>212.53869535540699</c:v>
                      </c:pt>
                      <c:pt idx="772">
                        <c:v>160.645705305002</c:v>
                      </c:pt>
                      <c:pt idx="773">
                        <c:v>267.857805579135</c:v>
                      </c:pt>
                      <c:pt idx="774">
                        <c:v>219.62593787639301</c:v>
                      </c:pt>
                      <c:pt idx="775">
                        <c:v>159.54633447362701</c:v>
                      </c:pt>
                      <c:pt idx="776">
                        <c:v>195.96800176514699</c:v>
                      </c:pt>
                      <c:pt idx="777">
                        <c:v>183.15087685760901</c:v>
                      </c:pt>
                      <c:pt idx="778">
                        <c:v>201.810613567475</c:v>
                      </c:pt>
                      <c:pt idx="779">
                        <c:v>187.19383828459399</c:v>
                      </c:pt>
                      <c:pt idx="780">
                        <c:v>183.165682213157</c:v>
                      </c:pt>
                      <c:pt idx="781">
                        <c:v>208.695509279558</c:v>
                      </c:pt>
                      <c:pt idx="782">
                        <c:v>181.16181038021401</c:v>
                      </c:pt>
                      <c:pt idx="783">
                        <c:v>176.287032850511</c:v>
                      </c:pt>
                      <c:pt idx="784">
                        <c:v>181.25813562149</c:v>
                      </c:pt>
                      <c:pt idx="785">
                        <c:v>194.06760986004099</c:v>
                      </c:pt>
                      <c:pt idx="786">
                        <c:v>210.72720467743699</c:v>
                      </c:pt>
                      <c:pt idx="787">
                        <c:v>187.13462012174199</c:v>
                      </c:pt>
                      <c:pt idx="788">
                        <c:v>226.49462655017001</c:v>
                      </c:pt>
                      <c:pt idx="789">
                        <c:v>218.64806215574299</c:v>
                      </c:pt>
                      <c:pt idx="790">
                        <c:v>174.42694678236001</c:v>
                      </c:pt>
                      <c:pt idx="791">
                        <c:v>207.859681929884</c:v>
                      </c:pt>
                      <c:pt idx="792">
                        <c:v>137.94353384401299</c:v>
                      </c:pt>
                      <c:pt idx="793">
                        <c:v>175.29444996962101</c:v>
                      </c:pt>
                      <c:pt idx="794">
                        <c:v>162.59206584153</c:v>
                      </c:pt>
                      <c:pt idx="795">
                        <c:v>196.042660230184</c:v>
                      </c:pt>
                      <c:pt idx="796">
                        <c:v>168.38355235316601</c:v>
                      </c:pt>
                      <c:pt idx="797">
                        <c:v>178.376218109029</c:v>
                      </c:pt>
                      <c:pt idx="798">
                        <c:v>177.247321227486</c:v>
                      </c:pt>
                      <c:pt idx="799">
                        <c:v>139.85361589294001</c:v>
                      </c:pt>
                      <c:pt idx="800">
                        <c:v>176.365071132689</c:v>
                      </c:pt>
                      <c:pt idx="801">
                        <c:v>176.304133779556</c:v>
                      </c:pt>
                      <c:pt idx="802">
                        <c:v>168.49436497423801</c:v>
                      </c:pt>
                      <c:pt idx="803">
                        <c:v>179.276610403251</c:v>
                      </c:pt>
                      <c:pt idx="804">
                        <c:v>145.74736913473399</c:v>
                      </c:pt>
                      <c:pt idx="805">
                        <c:v>146.73045519674</c:v>
                      </c:pt>
                      <c:pt idx="806">
                        <c:v>182.110866879589</c:v>
                      </c:pt>
                      <c:pt idx="807">
                        <c:v>145.778529513368</c:v>
                      </c:pt>
                      <c:pt idx="808">
                        <c:v>158.524204709439</c:v>
                      </c:pt>
                      <c:pt idx="809">
                        <c:v>152.73424462957399</c:v>
                      </c:pt>
                      <c:pt idx="810">
                        <c:v>166.52884593431</c:v>
                      </c:pt>
                      <c:pt idx="811">
                        <c:v>152.739564118424</c:v>
                      </c:pt>
                      <c:pt idx="812">
                        <c:v>133.01615520255001</c:v>
                      </c:pt>
                      <c:pt idx="813">
                        <c:v>164.51672263779301</c:v>
                      </c:pt>
                      <c:pt idx="814">
                        <c:v>169.42194967663499</c:v>
                      </c:pt>
                      <c:pt idx="815">
                        <c:v>145.81612849396799</c:v>
                      </c:pt>
                      <c:pt idx="816">
                        <c:v>122.151794196122</c:v>
                      </c:pt>
                      <c:pt idx="817">
                        <c:v>129.07179364887699</c:v>
                      </c:pt>
                      <c:pt idx="818">
                        <c:v>160.64503531406001</c:v>
                      </c:pt>
                      <c:pt idx="819">
                        <c:v>138.89113834350201</c:v>
                      </c:pt>
                      <c:pt idx="820">
                        <c:v>142.77822044978399</c:v>
                      </c:pt>
                      <c:pt idx="821">
                        <c:v>91.582473485691693</c:v>
                      </c:pt>
                      <c:pt idx="822">
                        <c:v>129.019124979487</c:v>
                      </c:pt>
                      <c:pt idx="823">
                        <c:v>148.753383783457</c:v>
                      </c:pt>
                      <c:pt idx="824">
                        <c:v>151.80756270169499</c:v>
                      </c:pt>
                      <c:pt idx="825">
                        <c:v>82.732904224040198</c:v>
                      </c:pt>
                      <c:pt idx="826">
                        <c:v>148.74580636182199</c:v>
                      </c:pt>
                      <c:pt idx="827">
                        <c:v>150.74367614237599</c:v>
                      </c:pt>
                      <c:pt idx="828">
                        <c:v>132.010737273171</c:v>
                      </c:pt>
                      <c:pt idx="829">
                        <c:v>160.60055576452501</c:v>
                      </c:pt>
                      <c:pt idx="830">
                        <c:v>152.72324006817499</c:v>
                      </c:pt>
                      <c:pt idx="831">
                        <c:v>106.41741781824</c:v>
                      </c:pt>
                      <c:pt idx="832">
                        <c:v>135.980940649904</c:v>
                      </c:pt>
                      <c:pt idx="833">
                        <c:v>164.52956513307899</c:v>
                      </c:pt>
                      <c:pt idx="834">
                        <c:v>138.91481213625701</c:v>
                      </c:pt>
                      <c:pt idx="835">
                        <c:v>97.548153102283706</c:v>
                      </c:pt>
                      <c:pt idx="836">
                        <c:v>129.1687947897</c:v>
                      </c:pt>
                      <c:pt idx="837">
                        <c:v>152.6963496175</c:v>
                      </c:pt>
                      <c:pt idx="838">
                        <c:v>141.86201036901599</c:v>
                      </c:pt>
                      <c:pt idx="839">
                        <c:v>130.03470003439801</c:v>
                      </c:pt>
                      <c:pt idx="840">
                        <c:v>116.271681252848</c:v>
                      </c:pt>
                      <c:pt idx="841">
                        <c:v>103.42655062204901</c:v>
                      </c:pt>
                      <c:pt idx="842">
                        <c:v>97.545224531381194</c:v>
                      </c:pt>
                      <c:pt idx="843">
                        <c:v>84.760657877959204</c:v>
                      </c:pt>
                      <c:pt idx="844">
                        <c:v>112.333903491553</c:v>
                      </c:pt>
                      <c:pt idx="845">
                        <c:v>103.454871112159</c:v>
                      </c:pt>
                      <c:pt idx="846">
                        <c:v>105.40935916648201</c:v>
                      </c:pt>
                      <c:pt idx="847">
                        <c:v>93.576887596421599</c:v>
                      </c:pt>
                      <c:pt idx="848">
                        <c:v>108.375886037645</c:v>
                      </c:pt>
                      <c:pt idx="849">
                        <c:v>121.24153942430399</c:v>
                      </c:pt>
                      <c:pt idx="850">
                        <c:v>110.333255570951</c:v>
                      </c:pt>
                      <c:pt idx="851">
                        <c:v>97.577055862462402</c:v>
                      </c:pt>
                      <c:pt idx="852">
                        <c:v>95.5935447822866</c:v>
                      </c:pt>
                      <c:pt idx="853">
                        <c:v>93.614201557596999</c:v>
                      </c:pt>
                      <c:pt idx="854">
                        <c:v>100.596192091445</c:v>
                      </c:pt>
                      <c:pt idx="855">
                        <c:v>118.232233405353</c:v>
                      </c:pt>
                      <c:pt idx="856">
                        <c:v>112.306016092419</c:v>
                      </c:pt>
                      <c:pt idx="857">
                        <c:v>126.149738216495</c:v>
                      </c:pt>
                      <c:pt idx="858">
                        <c:v>99.574839116603201</c:v>
                      </c:pt>
                      <c:pt idx="859">
                        <c:v>94.627631469186895</c:v>
                      </c:pt>
                      <c:pt idx="860">
                        <c:v>68.969619816082798</c:v>
                      </c:pt>
                      <c:pt idx="861">
                        <c:v>75.899391855264597</c:v>
                      </c:pt>
                      <c:pt idx="862">
                        <c:v>91.6868123286485</c:v>
                      </c:pt>
                      <c:pt idx="863">
                        <c:v>100.557130210903</c:v>
                      </c:pt>
                      <c:pt idx="864">
                        <c:v>114.38282773851201</c:v>
                      </c:pt>
                      <c:pt idx="865">
                        <c:v>81.812768053835399</c:v>
                      </c:pt>
                      <c:pt idx="866">
                        <c:v>104.462588391789</c:v>
                      </c:pt>
                      <c:pt idx="867">
                        <c:v>70.957913472298799</c:v>
                      </c:pt>
                      <c:pt idx="868">
                        <c:v>88.756427659404196</c:v>
                      </c:pt>
                      <c:pt idx="869">
                        <c:v>66.059940014889904</c:v>
                      </c:pt>
                      <c:pt idx="870">
                        <c:v>90.652827681406706</c:v>
                      </c:pt>
                      <c:pt idx="871">
                        <c:v>78.841022842065698</c:v>
                      </c:pt>
                      <c:pt idx="872">
                        <c:v>79.800359985133596</c:v>
                      </c:pt>
                      <c:pt idx="873">
                        <c:v>91.711547216115505</c:v>
                      </c:pt>
                      <c:pt idx="874">
                        <c:v>75.918772131274196</c:v>
                      </c:pt>
                      <c:pt idx="875">
                        <c:v>106.46187306235799</c:v>
                      </c:pt>
                      <c:pt idx="876">
                        <c:v>74.891916216112406</c:v>
                      </c:pt>
                      <c:pt idx="877">
                        <c:v>59.1741908325655</c:v>
                      </c:pt>
                      <c:pt idx="878">
                        <c:v>101.5079940847</c:v>
                      </c:pt>
                      <c:pt idx="879">
                        <c:v>88.714932064521506</c:v>
                      </c:pt>
                      <c:pt idx="880">
                        <c:v>64.089940763396001</c:v>
                      </c:pt>
                      <c:pt idx="881">
                        <c:v>70.014292038147502</c:v>
                      </c:pt>
                      <c:pt idx="882">
                        <c:v>77.874961828612399</c:v>
                      </c:pt>
                      <c:pt idx="883">
                        <c:v>59.132599869819501</c:v>
                      </c:pt>
                      <c:pt idx="884">
                        <c:v>71.0264069859995</c:v>
                      </c:pt>
                      <c:pt idx="885">
                        <c:v>56.212559599938203</c:v>
                      </c:pt>
                      <c:pt idx="886">
                        <c:v>62.0962534807176</c:v>
                      </c:pt>
                      <c:pt idx="887">
                        <c:v>68.062956171551605</c:v>
                      </c:pt>
                      <c:pt idx="888">
                        <c:v>88.693489568215497</c:v>
                      </c:pt>
                      <c:pt idx="889">
                        <c:v>55.228452677182901</c:v>
                      </c:pt>
                      <c:pt idx="890">
                        <c:v>46.359226130104098</c:v>
                      </c:pt>
                      <c:pt idx="891">
                        <c:v>65.058678896362395</c:v>
                      </c:pt>
                      <c:pt idx="892">
                        <c:v>80.836612230835399</c:v>
                      </c:pt>
                      <c:pt idx="893">
                        <c:v>76.903673404558205</c:v>
                      </c:pt>
                      <c:pt idx="894">
                        <c:v>63.091168196729399</c:v>
                      </c:pt>
                      <c:pt idx="895">
                        <c:v>61.100543610645197</c:v>
                      </c:pt>
                      <c:pt idx="896">
                        <c:v>94.663291525964596</c:v>
                      </c:pt>
                      <c:pt idx="897">
                        <c:v>69.038305191540999</c:v>
                      </c:pt>
                      <c:pt idx="898">
                        <c:v>41.401695759365403</c:v>
                      </c:pt>
                      <c:pt idx="899">
                        <c:v>62.105372031428303</c:v>
                      </c:pt>
                      <c:pt idx="900">
                        <c:v>69.9828733562465</c:v>
                      </c:pt>
                      <c:pt idx="901">
                        <c:v>68.078610957035096</c:v>
                      </c:pt>
                      <c:pt idx="902">
                        <c:v>53.268573615963298</c:v>
                      </c:pt>
                      <c:pt idx="903">
                        <c:v>43.399810737368597</c:v>
                      </c:pt>
                      <c:pt idx="904">
                        <c:v>64.0758860064403</c:v>
                      </c:pt>
                      <c:pt idx="905">
                        <c:v>66.070092104437094</c:v>
                      </c:pt>
                      <c:pt idx="906">
                        <c:v>54.240529200647202</c:v>
                      </c:pt>
                      <c:pt idx="907">
                        <c:v>45.3540793930676</c:v>
                      </c:pt>
                      <c:pt idx="908">
                        <c:v>89.768561341336905</c:v>
                      </c:pt>
                      <c:pt idx="909">
                        <c:v>47.336293156384201</c:v>
                      </c:pt>
                      <c:pt idx="910">
                        <c:v>38.476016389727498</c:v>
                      </c:pt>
                      <c:pt idx="911">
                        <c:v>73.982724599438797</c:v>
                      </c:pt>
                      <c:pt idx="912">
                        <c:v>64.093267204375607</c:v>
                      </c:pt>
                      <c:pt idx="913">
                        <c:v>72.980780255905003</c:v>
                      </c:pt>
                      <c:pt idx="914">
                        <c:v>63.108291628486697</c:v>
                      </c:pt>
                      <c:pt idx="915">
                        <c:v>50.323411781354601</c:v>
                      </c:pt>
                      <c:pt idx="916">
                        <c:v>60.183570946354997</c:v>
                      </c:pt>
                      <c:pt idx="917">
                        <c:v>47.3674281057258</c:v>
                      </c:pt>
                      <c:pt idx="918">
                        <c:v>57.211600772076103</c:v>
                      </c:pt>
                      <c:pt idx="919">
                        <c:v>70.063691671002104</c:v>
                      </c:pt>
                      <c:pt idx="920">
                        <c:v>57.2065820749133</c:v>
                      </c:pt>
                      <c:pt idx="921">
                        <c:v>39.477867601995598</c:v>
                      </c:pt>
                      <c:pt idx="922">
                        <c:v>61.171326812883102</c:v>
                      </c:pt>
                      <c:pt idx="923">
                        <c:v>53.2630240274814</c:v>
                      </c:pt>
                      <c:pt idx="924">
                        <c:v>52.288798388678003</c:v>
                      </c:pt>
                      <c:pt idx="925">
                        <c:v>60.159478407086802</c:v>
                      </c:pt>
                      <c:pt idx="926">
                        <c:v>59.1773528209661</c:v>
                      </c:pt>
                      <c:pt idx="927">
                        <c:v>44.389657448191301</c:v>
                      </c:pt>
                      <c:pt idx="928">
                        <c:v>54.2736109921956</c:v>
                      </c:pt>
                      <c:pt idx="929">
                        <c:v>57.229664564733298</c:v>
                      </c:pt>
                      <c:pt idx="930">
                        <c:v>57.197244888855003</c:v>
                      </c:pt>
                      <c:pt idx="931">
                        <c:v>38.477250013834102</c:v>
                      </c:pt>
                      <c:pt idx="932">
                        <c:v>58.228755249175002</c:v>
                      </c:pt>
                      <c:pt idx="933">
                        <c:v>74.979217335930997</c:v>
                      </c:pt>
                      <c:pt idx="934">
                        <c:v>50.329956969234999</c:v>
                      </c:pt>
                      <c:pt idx="935">
                        <c:v>54.272474880154398</c:v>
                      </c:pt>
                      <c:pt idx="936">
                        <c:v>67.102698126011703</c:v>
                      </c:pt>
                      <c:pt idx="937">
                        <c:v>47.365711569165903</c:v>
                      </c:pt>
                      <c:pt idx="938">
                        <c:v>37.481761774891801</c:v>
                      </c:pt>
                      <c:pt idx="939">
                        <c:v>84.8604846833653</c:v>
                      </c:pt>
                      <c:pt idx="940">
                        <c:v>41.448971231317799</c:v>
                      </c:pt>
                      <c:pt idx="941">
                        <c:v>60.185069445856101</c:v>
                      </c:pt>
                      <c:pt idx="942">
                        <c:v>63.161311002105002</c:v>
                      </c:pt>
                      <c:pt idx="943">
                        <c:v>33.5528132869267</c:v>
                      </c:pt>
                      <c:pt idx="944">
                        <c:v>36.521019241010301</c:v>
                      </c:pt>
                      <c:pt idx="945">
                        <c:v>60.213608443929999</c:v>
                      </c:pt>
                      <c:pt idx="946">
                        <c:v>45.413564920240397</c:v>
                      </c:pt>
                      <c:pt idx="947">
                        <c:v>49.3555859435466</c:v>
                      </c:pt>
                      <c:pt idx="948">
                        <c:v>39.4790111873887</c:v>
                      </c:pt>
                      <c:pt idx="949">
                        <c:v>59.208642712476902</c:v>
                      </c:pt>
                      <c:pt idx="950">
                        <c:v>49.355240980967402</c:v>
                      </c:pt>
                      <c:pt idx="951">
                        <c:v>57.237512180000103</c:v>
                      </c:pt>
                      <c:pt idx="952">
                        <c:v>38.4927251400062</c:v>
                      </c:pt>
                      <c:pt idx="953">
                        <c:v>42.443727735379397</c:v>
                      </c:pt>
                      <c:pt idx="954">
                        <c:v>32.584515471600803</c:v>
                      </c:pt>
                      <c:pt idx="955">
                        <c:v>15.7895966145455</c:v>
                      </c:pt>
                      <c:pt idx="956">
                        <c:v>53.301096510041802</c:v>
                      </c:pt>
                      <c:pt idx="957">
                        <c:v>28.635258546068499</c:v>
                      </c:pt>
                      <c:pt idx="958">
                        <c:v>67.135363047528202</c:v>
                      </c:pt>
                      <c:pt idx="959">
                        <c:v>26.655360913868101</c:v>
                      </c:pt>
                      <c:pt idx="960">
                        <c:v>27.632534509145799</c:v>
                      </c:pt>
                      <c:pt idx="961">
                        <c:v>55.267149100549297</c:v>
                      </c:pt>
                      <c:pt idx="962">
                        <c:v>37.499118541693697</c:v>
                      </c:pt>
                      <c:pt idx="963">
                        <c:v>36.521031790334597</c:v>
                      </c:pt>
                      <c:pt idx="964">
                        <c:v>33.571223250251997</c:v>
                      </c:pt>
                      <c:pt idx="965">
                        <c:v>49.369737106745397</c:v>
                      </c:pt>
                      <c:pt idx="966">
                        <c:v>16.7873139766047</c:v>
                      </c:pt>
                      <c:pt idx="967">
                        <c:v>19.748991714632599</c:v>
                      </c:pt>
                      <c:pt idx="968">
                        <c:v>31.591756756190399</c:v>
                      </c:pt>
                      <c:pt idx="969">
                        <c:v>63.1704646336674</c:v>
                      </c:pt>
                      <c:pt idx="970">
                        <c:v>47.378641071633297</c:v>
                      </c:pt>
                      <c:pt idx="971">
                        <c:v>52.3292787527473</c:v>
                      </c:pt>
                      <c:pt idx="972">
                        <c:v>34.545686586972998</c:v>
                      </c:pt>
                      <c:pt idx="973">
                        <c:v>32.577889008691102</c:v>
                      </c:pt>
                      <c:pt idx="974">
                        <c:v>47.397873855245003</c:v>
                      </c:pt>
                      <c:pt idx="975">
                        <c:v>27.645459579927898</c:v>
                      </c:pt>
                      <c:pt idx="976">
                        <c:v>41.479653644969702</c:v>
                      </c:pt>
                      <c:pt idx="977">
                        <c:v>30.593728375381399</c:v>
                      </c:pt>
                      <c:pt idx="978">
                        <c:v>35.536937407154603</c:v>
                      </c:pt>
                      <c:pt idx="979">
                        <c:v>26.651296041862999</c:v>
                      </c:pt>
                      <c:pt idx="980">
                        <c:v>19.744883786413499</c:v>
                      </c:pt>
                      <c:pt idx="981">
                        <c:v>18.765133802603099</c:v>
                      </c:pt>
                      <c:pt idx="982">
                        <c:v>37.511545740456697</c:v>
                      </c:pt>
                      <c:pt idx="983">
                        <c:v>17.777687686004601</c:v>
                      </c:pt>
                      <c:pt idx="984">
                        <c:v>44.428772300277501</c:v>
                      </c:pt>
                      <c:pt idx="985">
                        <c:v>31.5867197340296</c:v>
                      </c:pt>
                      <c:pt idx="986">
                        <c:v>24.690746039894901</c:v>
                      </c:pt>
                      <c:pt idx="987">
                        <c:v>25.664284493792199</c:v>
                      </c:pt>
                      <c:pt idx="988">
                        <c:v>30.616903082231399</c:v>
                      </c:pt>
                      <c:pt idx="989">
                        <c:v>14.810816075188299</c:v>
                      </c:pt>
                      <c:pt idx="990">
                        <c:v>22.7059891409091</c:v>
                      </c:pt>
                      <c:pt idx="991">
                        <c:v>20.736576503385901</c:v>
                      </c:pt>
                      <c:pt idx="992">
                        <c:v>27.654852339281401</c:v>
                      </c:pt>
                      <c:pt idx="993">
                        <c:v>29.632510176382901</c:v>
                      </c:pt>
                      <c:pt idx="994">
                        <c:v>28.633695591920699</c:v>
                      </c:pt>
                      <c:pt idx="995">
                        <c:v>20.743173506521501</c:v>
                      </c:pt>
                      <c:pt idx="996">
                        <c:v>7.8983169605336299</c:v>
                      </c:pt>
                      <c:pt idx="997">
                        <c:v>18.766776669474901</c:v>
                      </c:pt>
                      <c:pt idx="998">
                        <c:v>35.552448466168201</c:v>
                      </c:pt>
                      <c:pt idx="999">
                        <c:v>37.529229360529598</c:v>
                      </c:pt>
                      <c:pt idx="1000">
                        <c:v>28.642388296585501</c:v>
                      </c:pt>
                      <c:pt idx="1001">
                        <c:v>20.745457054207801</c:v>
                      </c:pt>
                      <c:pt idx="1002">
                        <c:v>26.669084436340299</c:v>
                      </c:pt>
                      <c:pt idx="1003">
                        <c:v>23.7018052996956</c:v>
                      </c:pt>
                      <c:pt idx="1004">
                        <c:v>25.680877325915301</c:v>
                      </c:pt>
                      <c:pt idx="1005">
                        <c:v>28.639837718488099</c:v>
                      </c:pt>
                      <c:pt idx="1006">
                        <c:v>23.7042817002704</c:v>
                      </c:pt>
                      <c:pt idx="1007">
                        <c:v>21.736001503373199</c:v>
                      </c:pt>
                      <c:pt idx="1008">
                        <c:v>10.863250151485101</c:v>
                      </c:pt>
                      <c:pt idx="1009">
                        <c:v>16.7938839466056</c:v>
                      </c:pt>
                      <c:pt idx="1010">
                        <c:v>20.744214496986601</c:v>
                      </c:pt>
                      <c:pt idx="1011">
                        <c:v>31.605123928926702</c:v>
                      </c:pt>
                      <c:pt idx="1012">
                        <c:v>30.6320900382538</c:v>
                      </c:pt>
                      <c:pt idx="1013">
                        <c:v>17.779745162226899</c:v>
                      </c:pt>
                      <c:pt idx="1014">
                        <c:v>18.769131079527099</c:v>
                      </c:pt>
                      <c:pt idx="1015">
                        <c:v>24.6860001704488</c:v>
                      </c:pt>
                      <c:pt idx="1016">
                        <c:v>13.8325913763861</c:v>
                      </c:pt>
                      <c:pt idx="1017">
                        <c:v>14.818242859656699</c:v>
                      </c:pt>
                      <c:pt idx="1018">
                        <c:v>21.735968175592099</c:v>
                      </c:pt>
                      <c:pt idx="1019">
                        <c:v>24.689415120321001</c:v>
                      </c:pt>
                      <c:pt idx="1020">
                        <c:v>16.788709687651401</c:v>
                      </c:pt>
                      <c:pt idx="1021">
                        <c:v>2.9638462014523799</c:v>
                      </c:pt>
                      <c:pt idx="1022">
                        <c:v>15.8028006824737</c:v>
                      </c:pt>
                      <c:pt idx="1023">
                        <c:v>12.8468537882032</c:v>
                      </c:pt>
                      <c:pt idx="1024">
                        <c:v>8.8934483477341892</c:v>
                      </c:pt>
                      <c:pt idx="1025">
                        <c:v>21.741651575997398</c:v>
                      </c:pt>
                      <c:pt idx="1026">
                        <c:v>16.7911438022252</c:v>
                      </c:pt>
                      <c:pt idx="1027">
                        <c:v>15.8073210690584</c:v>
                      </c:pt>
                      <c:pt idx="1028">
                        <c:v>8.8906106754880803</c:v>
                      </c:pt>
                      <c:pt idx="1029">
                        <c:v>18.770788863897</c:v>
                      </c:pt>
                      <c:pt idx="1030">
                        <c:v>10.8698314020245</c:v>
                      </c:pt>
                      <c:pt idx="1031">
                        <c:v>15.8102557783963</c:v>
                      </c:pt>
                      <c:pt idx="1032">
                        <c:v>21.738786444272801</c:v>
                      </c:pt>
                      <c:pt idx="1033">
                        <c:v>22.728156600728902</c:v>
                      </c:pt>
                      <c:pt idx="1034">
                        <c:v>10.869074928296</c:v>
                      </c:pt>
                      <c:pt idx="1035">
                        <c:v>3.9534341537606399</c:v>
                      </c:pt>
                      <c:pt idx="1036">
                        <c:v>3.95202904148596</c:v>
                      </c:pt>
                      <c:pt idx="1037">
                        <c:v>5.9268864170769202</c:v>
                      </c:pt>
                      <c:pt idx="1038">
                        <c:v>0.98853454233529103</c:v>
                      </c:pt>
                      <c:pt idx="1039">
                        <c:v>3.9522749690197401</c:v>
                      </c:pt>
                      <c:pt idx="1040">
                        <c:v>9.8791415305643397</c:v>
                      </c:pt>
                      <c:pt idx="1041">
                        <c:v>2.9632219851633201</c:v>
                      </c:pt>
                      <c:pt idx="1042">
                        <c:v>5.93068934706214</c:v>
                      </c:pt>
                      <c:pt idx="1043">
                        <c:v>9.8809230337817695</c:v>
                      </c:pt>
                      <c:pt idx="1044">
                        <c:v>8.8923014603939592</c:v>
                      </c:pt>
                      <c:pt idx="1045">
                        <c:v>5.9302652579868598</c:v>
                      </c:pt>
                      <c:pt idx="1046">
                        <c:v>11.8574206653643</c:v>
                      </c:pt>
                      <c:pt idx="1047">
                        <c:v>0.988275728718223</c:v>
                      </c:pt>
                      <c:pt idx="1048">
                        <c:v>10.869655102390199</c:v>
                      </c:pt>
                      <c:pt idx="1049">
                        <c:v>5.92978864110973</c:v>
                      </c:pt>
                      <c:pt idx="1050">
                        <c:v>2.9646088536878099</c:v>
                      </c:pt>
                      <c:pt idx="1051">
                        <c:v>7.9071979417298603</c:v>
                      </c:pt>
                      <c:pt idx="1052">
                        <c:v>2.96468402206153</c:v>
                      </c:pt>
                      <c:pt idx="1053">
                        <c:v>2.9647557476636499</c:v>
                      </c:pt>
                      <c:pt idx="1054">
                        <c:v>9.88364377009996</c:v>
                      </c:pt>
                      <c:pt idx="1055">
                        <c:v>5.9303575325869602</c:v>
                      </c:pt>
                      <c:pt idx="1056">
                        <c:v>3.9536176299080199</c:v>
                      </c:pt>
                      <c:pt idx="1057">
                        <c:v>6.9182787523651701</c:v>
                      </c:pt>
                      <c:pt idx="1058">
                        <c:v>13.836499241493399</c:v>
                      </c:pt>
                      <c:pt idx="1060">
                        <c:v>10.872675493807099</c:v>
                      </c:pt>
                      <c:pt idx="1061">
                        <c:v>20.754297335807198</c:v>
                      </c:pt>
                      <c:pt idx="1062">
                        <c:v>9.8837448220553608</c:v>
                      </c:pt>
                      <c:pt idx="1063">
                        <c:v>0.98822805526809898</c:v>
                      </c:pt>
                      <c:pt idx="1064">
                        <c:v>4.9418746744883002</c:v>
                      </c:pt>
                      <c:pt idx="1066">
                        <c:v>0.98839407929092005</c:v>
                      </c:pt>
                      <c:pt idx="1067">
                        <c:v>3.95378638030969</c:v>
                      </c:pt>
                      <c:pt idx="1068">
                        <c:v>2.9655337471887702</c:v>
                      </c:pt>
                      <c:pt idx="1069">
                        <c:v>5.9314857940934296</c:v>
                      </c:pt>
                      <c:pt idx="1070">
                        <c:v>3.9542543557137</c:v>
                      </c:pt>
                      <c:pt idx="1073">
                        <c:v>0.98851124906292298</c:v>
                      </c:pt>
                      <c:pt idx="1075">
                        <c:v>5.9311373741946403</c:v>
                      </c:pt>
                      <c:pt idx="1077">
                        <c:v>3.9542311557102101</c:v>
                      </c:pt>
                      <c:pt idx="1078">
                        <c:v>2.96581242731077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F49-4F20-A2BA-5BE98A37382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twelve</c:v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Sheet2!$E$1:$E$3215</c15:sqref>
                        </c15:formulaRef>
                      </c:ext>
                    </c:extLst>
                    <c:numCache>
                      <c:formatCode>General</c:formatCode>
                      <c:ptCount val="3215"/>
                      <c:pt idx="0">
                        <c:v>12</c:v>
                      </c:pt>
                      <c:pt idx="1">
                        <c:v>7.6043144077312999</c:v>
                      </c:pt>
                      <c:pt idx="2">
                        <c:v>18.276592038595901</c:v>
                      </c:pt>
                      <c:pt idx="3">
                        <c:v>11.695623653489299</c:v>
                      </c:pt>
                      <c:pt idx="4">
                        <c:v>15.9937517143746</c:v>
                      </c:pt>
                      <c:pt idx="5">
                        <c:v>13.749755290600501</c:v>
                      </c:pt>
                      <c:pt idx="6">
                        <c:v>9.8280982295467805</c:v>
                      </c:pt>
                      <c:pt idx="7">
                        <c:v>8.6939739526168793</c:v>
                      </c:pt>
                      <c:pt idx="8">
                        <c:v>13.477097595191101</c:v>
                      </c:pt>
                      <c:pt idx="9">
                        <c:v>4.61151433887522</c:v>
                      </c:pt>
                      <c:pt idx="10">
                        <c:v>12.767035958873301</c:v>
                      </c:pt>
                      <c:pt idx="11">
                        <c:v>16.537676038039798</c:v>
                      </c:pt>
                      <c:pt idx="12">
                        <c:v>12.782017113773501</c:v>
                      </c:pt>
                      <c:pt idx="13">
                        <c:v>12.6881426411178</c:v>
                      </c:pt>
                      <c:pt idx="14">
                        <c:v>8.7605215422448293</c:v>
                      </c:pt>
                      <c:pt idx="15">
                        <c:v>17.513150585357899</c:v>
                      </c:pt>
                      <c:pt idx="16">
                        <c:v>19.5638480395505</c:v>
                      </c:pt>
                      <c:pt idx="17">
                        <c:v>9.5014590512617296</c:v>
                      </c:pt>
                      <c:pt idx="18">
                        <c:v>6.8359695661447599</c:v>
                      </c:pt>
                      <c:pt idx="19">
                        <c:v>19.912596923997999</c:v>
                      </c:pt>
                      <c:pt idx="20">
                        <c:v>8.8293167544065199</c:v>
                      </c:pt>
                      <c:pt idx="21">
                        <c:v>15.6226951144578</c:v>
                      </c:pt>
                      <c:pt idx="22">
                        <c:v>5.9171542548776603</c:v>
                      </c:pt>
                      <c:pt idx="23">
                        <c:v>6.8067354872340102</c:v>
                      </c:pt>
                      <c:pt idx="24">
                        <c:v>6.7389883242809496</c:v>
                      </c:pt>
                      <c:pt idx="25">
                        <c:v>10.724437731619799</c:v>
                      </c:pt>
                      <c:pt idx="26">
                        <c:v>1.9493293015900699</c:v>
                      </c:pt>
                      <c:pt idx="27">
                        <c:v>10.389919620168801</c:v>
                      </c:pt>
                      <c:pt idx="28">
                        <c:v>16.316294106128801</c:v>
                      </c:pt>
                      <c:pt idx="29">
                        <c:v>14.9602828430743</c:v>
                      </c:pt>
                      <c:pt idx="30">
                        <c:v>14.6430950141228</c:v>
                      </c:pt>
                      <c:pt idx="31">
                        <c:v>5.86773006311254</c:v>
                      </c:pt>
                      <c:pt idx="32">
                        <c:v>5.7139745234578898</c:v>
                      </c:pt>
                      <c:pt idx="33">
                        <c:v>9.6976009593549399</c:v>
                      </c:pt>
                      <c:pt idx="34">
                        <c:v>7.6370101871695404</c:v>
                      </c:pt>
                      <c:pt idx="35">
                        <c:v>8.5374650808084205</c:v>
                      </c:pt>
                      <c:pt idx="36">
                        <c:v>19.299801603248699</c:v>
                      </c:pt>
                      <c:pt idx="37">
                        <c:v>13.446698519440201</c:v>
                      </c:pt>
                      <c:pt idx="38">
                        <c:v>12.2066427396873</c:v>
                      </c:pt>
                      <c:pt idx="39">
                        <c:v>6.8571359305900597</c:v>
                      </c:pt>
                      <c:pt idx="40">
                        <c:v>14.5008555387007</c:v>
                      </c:pt>
                      <c:pt idx="41">
                        <c:v>9.6118005012467407</c:v>
                      </c:pt>
                      <c:pt idx="42">
                        <c:v>7.6147066984344001</c:v>
                      </c:pt>
                      <c:pt idx="43">
                        <c:v>10.7312342198826</c:v>
                      </c:pt>
                      <c:pt idx="44">
                        <c:v>9.7316165159248893</c:v>
                      </c:pt>
                      <c:pt idx="45">
                        <c:v>4.8002837573419201</c:v>
                      </c:pt>
                      <c:pt idx="46">
                        <c:v>10.6535014489027</c:v>
                      </c:pt>
                      <c:pt idx="47">
                        <c:v>9.7618475267476708</c:v>
                      </c:pt>
                      <c:pt idx="48">
                        <c:v>6.6147183113892503</c:v>
                      </c:pt>
                      <c:pt idx="49">
                        <c:v>5.8570208952334504</c:v>
                      </c:pt>
                      <c:pt idx="50">
                        <c:v>14.4803485446427</c:v>
                      </c:pt>
                      <c:pt idx="51">
                        <c:v>2.95509492505122</c:v>
                      </c:pt>
                      <c:pt idx="52">
                        <c:v>5.8777119468004297</c:v>
                      </c:pt>
                      <c:pt idx="53">
                        <c:v>9.6220389737598992</c:v>
                      </c:pt>
                      <c:pt idx="54">
                        <c:v>2.8309035260386</c:v>
                      </c:pt>
                      <c:pt idx="55">
                        <c:v>7.6151897573780101</c:v>
                      </c:pt>
                      <c:pt idx="56">
                        <c:v>7.8216063866722099</c:v>
                      </c:pt>
                      <c:pt idx="57">
                        <c:v>10.676146650235401</c:v>
                      </c:pt>
                      <c:pt idx="58">
                        <c:v>11.424403524777</c:v>
                      </c:pt>
                      <c:pt idx="59">
                        <c:v>5.8780847867194703</c:v>
                      </c:pt>
                      <c:pt idx="60">
                        <c:v>16.4076931142903</c:v>
                      </c:pt>
                      <c:pt idx="61">
                        <c:v>4.8958636812710203</c:v>
                      </c:pt>
                      <c:pt idx="62">
                        <c:v>8.5387570946173792</c:v>
                      </c:pt>
                      <c:pt idx="63">
                        <c:v>9.7511144926449393</c:v>
                      </c:pt>
                      <c:pt idx="64">
                        <c:v>9.5989980395875207</c:v>
                      </c:pt>
                      <c:pt idx="65">
                        <c:v>14.1072711094483</c:v>
                      </c:pt>
                      <c:pt idx="66">
                        <c:v>21.490082684977999</c:v>
                      </c:pt>
                      <c:pt idx="67">
                        <c:v>6.7664191679380803</c:v>
                      </c:pt>
                      <c:pt idx="68">
                        <c:v>18.201133077297001</c:v>
                      </c:pt>
                      <c:pt idx="69">
                        <c:v>6.8417063717353797</c:v>
                      </c:pt>
                      <c:pt idx="70">
                        <c:v>8.8279943965658401</c:v>
                      </c:pt>
                      <c:pt idx="71">
                        <c:v>11.5999832848618</c:v>
                      </c:pt>
                      <c:pt idx="72">
                        <c:v>5.8683596367666597</c:v>
                      </c:pt>
                      <c:pt idx="73">
                        <c:v>9.8287604970482505</c:v>
                      </c:pt>
                      <c:pt idx="74">
                        <c:v>24.862541832283299</c:v>
                      </c:pt>
                      <c:pt idx="75">
                        <c:v>8.8186659466071795</c:v>
                      </c:pt>
                      <c:pt idx="76">
                        <c:v>24.340311562898201</c:v>
                      </c:pt>
                      <c:pt idx="77">
                        <c:v>9.7298058832922791</c:v>
                      </c:pt>
                      <c:pt idx="78">
                        <c:v>20.192076770695699</c:v>
                      </c:pt>
                      <c:pt idx="79">
                        <c:v>10.6365442917749</c:v>
                      </c:pt>
                      <c:pt idx="80">
                        <c:v>10.778249006467099</c:v>
                      </c:pt>
                      <c:pt idx="81">
                        <c:v>3.9091800490318001</c:v>
                      </c:pt>
                      <c:pt idx="82">
                        <c:v>9.7354892851557597</c:v>
                      </c:pt>
                      <c:pt idx="83">
                        <c:v>13.604702352769801</c:v>
                      </c:pt>
                      <c:pt idx="84">
                        <c:v>7.8479564958029604</c:v>
                      </c:pt>
                      <c:pt idx="85">
                        <c:v>14.084722249504001</c:v>
                      </c:pt>
                      <c:pt idx="86">
                        <c:v>14.5188117199183</c:v>
                      </c:pt>
                      <c:pt idx="87">
                        <c:v>7.6766917585507901</c:v>
                      </c:pt>
                      <c:pt idx="88">
                        <c:v>12.382642117698399</c:v>
                      </c:pt>
                      <c:pt idx="89">
                        <c:v>10.705711314079</c:v>
                      </c:pt>
                      <c:pt idx="90">
                        <c:v>4.8269075772262102</c:v>
                      </c:pt>
                      <c:pt idx="91">
                        <c:v>17.680978006261299</c:v>
                      </c:pt>
                      <c:pt idx="92">
                        <c:v>11.735061034909901</c:v>
                      </c:pt>
                      <c:pt idx="93">
                        <c:v>5.7143710571353301</c:v>
                      </c:pt>
                      <c:pt idx="94">
                        <c:v>14.8992201669799</c:v>
                      </c:pt>
                      <c:pt idx="95">
                        <c:v>15.4291480802165</c:v>
                      </c:pt>
                      <c:pt idx="96">
                        <c:v>13.5629095478332</c:v>
                      </c:pt>
                      <c:pt idx="97">
                        <c:v>8.7424504129445797</c:v>
                      </c:pt>
                      <c:pt idx="98">
                        <c:v>14.486914453412201</c:v>
                      </c:pt>
                      <c:pt idx="99">
                        <c:v>5.8036583949569502</c:v>
                      </c:pt>
                      <c:pt idx="100">
                        <c:v>15.382090904765301</c:v>
                      </c:pt>
                      <c:pt idx="101">
                        <c:v>11.684812539645</c:v>
                      </c:pt>
                      <c:pt idx="102">
                        <c:v>14.4130678390289</c:v>
                      </c:pt>
                      <c:pt idx="103">
                        <c:v>6.8899770579655799</c:v>
                      </c:pt>
                      <c:pt idx="104">
                        <c:v>10.7283513899957</c:v>
                      </c:pt>
                      <c:pt idx="105">
                        <c:v>9.8070042444342196</c:v>
                      </c:pt>
                      <c:pt idx="106">
                        <c:v>9.7660367970950794</c:v>
                      </c:pt>
                      <c:pt idx="107">
                        <c:v>3.8879205612374101</c:v>
                      </c:pt>
                      <c:pt idx="108">
                        <c:v>10.767033070111999</c:v>
                      </c:pt>
                      <c:pt idx="109">
                        <c:v>13.751320275090499</c:v>
                      </c:pt>
                      <c:pt idx="110">
                        <c:v>14.6060864787606</c:v>
                      </c:pt>
                      <c:pt idx="111">
                        <c:v>2.9419713891095198</c:v>
                      </c:pt>
                      <c:pt idx="112">
                        <c:v>7.8623952274066404</c:v>
                      </c:pt>
                      <c:pt idx="113">
                        <c:v>14.5506975217631</c:v>
                      </c:pt>
                      <c:pt idx="114">
                        <c:v>9.6837279517227497</c:v>
                      </c:pt>
                      <c:pt idx="115">
                        <c:v>11.7369093055928</c:v>
                      </c:pt>
                      <c:pt idx="116">
                        <c:v>16.478940522029799</c:v>
                      </c:pt>
                      <c:pt idx="117">
                        <c:v>4.76610912394829</c:v>
                      </c:pt>
                      <c:pt idx="118">
                        <c:v>11.5410184187607</c:v>
                      </c:pt>
                      <c:pt idx="119">
                        <c:v>7.7923400795987598</c:v>
                      </c:pt>
                      <c:pt idx="120">
                        <c:v>11.5144491710585</c:v>
                      </c:pt>
                      <c:pt idx="121">
                        <c:v>6.8057482590223497</c:v>
                      </c:pt>
                      <c:pt idx="122">
                        <c:v>12.715961689815799</c:v>
                      </c:pt>
                      <c:pt idx="123">
                        <c:v>2.9527401537711602</c:v>
                      </c:pt>
                      <c:pt idx="124">
                        <c:v>5.74035804743494</c:v>
                      </c:pt>
                      <c:pt idx="125">
                        <c:v>12.531769917152999</c:v>
                      </c:pt>
                      <c:pt idx="126">
                        <c:v>15.471150752205199</c:v>
                      </c:pt>
                      <c:pt idx="127">
                        <c:v>8.6873729926199008</c:v>
                      </c:pt>
                      <c:pt idx="128">
                        <c:v>7.8192214375608602</c:v>
                      </c:pt>
                      <c:pt idx="129">
                        <c:v>3.84842160159483</c:v>
                      </c:pt>
                      <c:pt idx="130">
                        <c:v>8.8525711334111694</c:v>
                      </c:pt>
                      <c:pt idx="131">
                        <c:v>13.2403586850479</c:v>
                      </c:pt>
                      <c:pt idx="132">
                        <c:v>9.7377596873536394</c:v>
                      </c:pt>
                      <c:pt idx="133">
                        <c:v>8.8141619193638192</c:v>
                      </c:pt>
                      <c:pt idx="134">
                        <c:v>9.6962780611873498</c:v>
                      </c:pt>
                      <c:pt idx="135">
                        <c:v>7.8152127634111199</c:v>
                      </c:pt>
                      <c:pt idx="136">
                        <c:v>15.303839405877</c:v>
                      </c:pt>
                      <c:pt idx="137">
                        <c:v>19.351343354600299</c:v>
                      </c:pt>
                      <c:pt idx="138">
                        <c:v>9.5629244460288199</c:v>
                      </c:pt>
                      <c:pt idx="139">
                        <c:v>5.9085199279796399</c:v>
                      </c:pt>
                      <c:pt idx="140">
                        <c:v>11.7365267391398</c:v>
                      </c:pt>
                      <c:pt idx="141">
                        <c:v>8.6637457159658808</c:v>
                      </c:pt>
                      <c:pt idx="142">
                        <c:v>10.7623907035725</c:v>
                      </c:pt>
                      <c:pt idx="143">
                        <c:v>4.7703279359144499</c:v>
                      </c:pt>
                      <c:pt idx="144">
                        <c:v>7.8626457697143097</c:v>
                      </c:pt>
                      <c:pt idx="145">
                        <c:v>8.8297808166480696</c:v>
                      </c:pt>
                      <c:pt idx="146">
                        <c:v>14.6498281405405</c:v>
                      </c:pt>
                      <c:pt idx="147">
                        <c:v>7.76149201351505</c:v>
                      </c:pt>
                      <c:pt idx="148">
                        <c:v>5.7563995461464499</c:v>
                      </c:pt>
                      <c:pt idx="149">
                        <c:v>13.4425609407617</c:v>
                      </c:pt>
                      <c:pt idx="150">
                        <c:v>7.7182935113974596</c:v>
                      </c:pt>
                      <c:pt idx="151">
                        <c:v>7.8520396380644799</c:v>
                      </c:pt>
                      <c:pt idx="152">
                        <c:v>16.5346557801664</c:v>
                      </c:pt>
                      <c:pt idx="153">
                        <c:v>7.7307709341615203</c:v>
                      </c:pt>
                      <c:pt idx="154">
                        <c:v>4.8810766488238801</c:v>
                      </c:pt>
                      <c:pt idx="155">
                        <c:v>8.8266655531042399</c:v>
                      </c:pt>
                      <c:pt idx="156">
                        <c:v>10.7547015046979</c:v>
                      </c:pt>
                      <c:pt idx="157">
                        <c:v>14.088735195480201</c:v>
                      </c:pt>
                      <c:pt idx="158">
                        <c:v>20.038883904906701</c:v>
                      </c:pt>
                      <c:pt idx="159">
                        <c:v>8.6489064840641898</c:v>
                      </c:pt>
                      <c:pt idx="160">
                        <c:v>7.7664126977578203</c:v>
                      </c:pt>
                      <c:pt idx="161">
                        <c:v>7.8280133767384799</c:v>
                      </c:pt>
                      <c:pt idx="162">
                        <c:v>4.8621718233093603</c:v>
                      </c:pt>
                      <c:pt idx="163">
                        <c:v>8.8402451042498509</c:v>
                      </c:pt>
                      <c:pt idx="164">
                        <c:v>9.7985433902579793</c:v>
                      </c:pt>
                      <c:pt idx="165">
                        <c:v>7.8663208275430998</c:v>
                      </c:pt>
                      <c:pt idx="166">
                        <c:v>12.436668922538599</c:v>
                      </c:pt>
                      <c:pt idx="167">
                        <c:v>7.6770177243909403</c:v>
                      </c:pt>
                      <c:pt idx="168">
                        <c:v>11.7979549449689</c:v>
                      </c:pt>
                      <c:pt idx="169">
                        <c:v>2.9215506138762901</c:v>
                      </c:pt>
                      <c:pt idx="170">
                        <c:v>6.6551867304306098</c:v>
                      </c:pt>
                      <c:pt idx="171">
                        <c:v>8.7386121668607295</c:v>
                      </c:pt>
                      <c:pt idx="172">
                        <c:v>8.5111087635567699</c:v>
                      </c:pt>
                      <c:pt idx="173">
                        <c:v>17.6328140873587</c:v>
                      </c:pt>
                      <c:pt idx="174">
                        <c:v>7.8185111671546101</c:v>
                      </c:pt>
                      <c:pt idx="175">
                        <c:v>1.9689224718243801</c:v>
                      </c:pt>
                      <c:pt idx="176">
                        <c:v>17.624211721137801</c:v>
                      </c:pt>
                      <c:pt idx="177">
                        <c:v>12.2252870941073</c:v>
                      </c:pt>
                      <c:pt idx="178">
                        <c:v>4.8435358813388598</c:v>
                      </c:pt>
                      <c:pt idx="179">
                        <c:v>5.90010129917657</c:v>
                      </c:pt>
                      <c:pt idx="180">
                        <c:v>9.6454684287152208</c:v>
                      </c:pt>
                      <c:pt idx="181">
                        <c:v>1.97024997756908</c:v>
                      </c:pt>
                      <c:pt idx="182">
                        <c:v>9.7493437415578192</c:v>
                      </c:pt>
                      <c:pt idx="183">
                        <c:v>8.7564249244078702</c:v>
                      </c:pt>
                      <c:pt idx="184">
                        <c:v>6.6000192718389101</c:v>
                      </c:pt>
                      <c:pt idx="185">
                        <c:v>7.85677298264401</c:v>
                      </c:pt>
                      <c:pt idx="186">
                        <c:v>11.758502943701</c:v>
                      </c:pt>
                      <c:pt idx="187">
                        <c:v>6.8691148532744801</c:v>
                      </c:pt>
                      <c:pt idx="188">
                        <c:v>9.7698033048235207</c:v>
                      </c:pt>
                      <c:pt idx="189">
                        <c:v>7.7917967887729898</c:v>
                      </c:pt>
                      <c:pt idx="190">
                        <c:v>2.7337300992533899</c:v>
                      </c:pt>
                      <c:pt idx="191">
                        <c:v>14.6743325482395</c:v>
                      </c:pt>
                      <c:pt idx="192">
                        <c:v>7.7836353735172104</c:v>
                      </c:pt>
                      <c:pt idx="193">
                        <c:v>6.80852123882367</c:v>
                      </c:pt>
                      <c:pt idx="194">
                        <c:v>8.8204985966538096</c:v>
                      </c:pt>
                      <c:pt idx="195">
                        <c:v>9.7693993890645494</c:v>
                      </c:pt>
                      <c:pt idx="196">
                        <c:v>13.458416413002</c:v>
                      </c:pt>
                      <c:pt idx="197">
                        <c:v>9.4573394814805791</c:v>
                      </c:pt>
                      <c:pt idx="198">
                        <c:v>9.6392266500029606</c:v>
                      </c:pt>
                      <c:pt idx="199">
                        <c:v>5.73398972537737</c:v>
                      </c:pt>
                      <c:pt idx="200">
                        <c:v>10.761551881220599</c:v>
                      </c:pt>
                      <c:pt idx="201">
                        <c:v>10.690467140357701</c:v>
                      </c:pt>
                      <c:pt idx="202">
                        <c:v>20.324905485256199</c:v>
                      </c:pt>
                      <c:pt idx="203">
                        <c:v>10.706286042964599</c:v>
                      </c:pt>
                      <c:pt idx="204">
                        <c:v>13.587325253831001</c:v>
                      </c:pt>
                      <c:pt idx="205">
                        <c:v>9.7358149793328792</c:v>
                      </c:pt>
                      <c:pt idx="206">
                        <c:v>12.6310590070643</c:v>
                      </c:pt>
                      <c:pt idx="207">
                        <c:v>12.3592839330814</c:v>
                      </c:pt>
                      <c:pt idx="208">
                        <c:v>5.7977067072711597</c:v>
                      </c:pt>
                      <c:pt idx="209">
                        <c:v>7.8699747807001303</c:v>
                      </c:pt>
                      <c:pt idx="210">
                        <c:v>19.462486415096102</c:v>
                      </c:pt>
                      <c:pt idx="211">
                        <c:v>7.8342083599266301</c:v>
                      </c:pt>
                      <c:pt idx="212">
                        <c:v>5.8976541770209199</c:v>
                      </c:pt>
                      <c:pt idx="213">
                        <c:v>7.7787954555648602</c:v>
                      </c:pt>
                      <c:pt idx="214">
                        <c:v>11.298964645874801</c:v>
                      </c:pt>
                      <c:pt idx="215">
                        <c:v>14.580605900345301</c:v>
                      </c:pt>
                      <c:pt idx="216">
                        <c:v>10.824591329838199</c:v>
                      </c:pt>
                      <c:pt idx="217">
                        <c:v>7.6549573769459096</c:v>
                      </c:pt>
                      <c:pt idx="218">
                        <c:v>9.7829782176739499</c:v>
                      </c:pt>
                      <c:pt idx="219">
                        <c:v>10.548403960881799</c:v>
                      </c:pt>
                      <c:pt idx="220">
                        <c:v>1.89813941590279</c:v>
                      </c:pt>
                      <c:pt idx="221">
                        <c:v>2.9408833366589602</c:v>
                      </c:pt>
                      <c:pt idx="222">
                        <c:v>3.8277019237682399</c:v>
                      </c:pt>
                      <c:pt idx="223">
                        <c:v>13.6329158582957</c:v>
                      </c:pt>
                      <c:pt idx="224">
                        <c:v>5.7768286277451004</c:v>
                      </c:pt>
                      <c:pt idx="225">
                        <c:v>6.8604921339501104</c:v>
                      </c:pt>
                      <c:pt idx="226">
                        <c:v>14.518666554436001</c:v>
                      </c:pt>
                      <c:pt idx="227">
                        <c:v>4.8159458387619596</c:v>
                      </c:pt>
                      <c:pt idx="228">
                        <c:v>10.5561336735538</c:v>
                      </c:pt>
                      <c:pt idx="229">
                        <c:v>9.7434410259833495</c:v>
                      </c:pt>
                      <c:pt idx="230">
                        <c:v>9.4876662671176408</c:v>
                      </c:pt>
                      <c:pt idx="231">
                        <c:v>12.4807521087855</c:v>
                      </c:pt>
                      <c:pt idx="232">
                        <c:v>15.5098292244253</c:v>
                      </c:pt>
                      <c:pt idx="233">
                        <c:v>10.7628565088866</c:v>
                      </c:pt>
                      <c:pt idx="234">
                        <c:v>11.513012703310199</c:v>
                      </c:pt>
                      <c:pt idx="235">
                        <c:v>5.8260235644639096</c:v>
                      </c:pt>
                      <c:pt idx="236">
                        <c:v>5.8124415412044703</c:v>
                      </c:pt>
                      <c:pt idx="237">
                        <c:v>6.8860102429665497</c:v>
                      </c:pt>
                      <c:pt idx="238">
                        <c:v>8.8125015971955492</c:v>
                      </c:pt>
                      <c:pt idx="239">
                        <c:v>9.5904130502065801</c:v>
                      </c:pt>
                      <c:pt idx="240">
                        <c:v>9.5447631722385395</c:v>
                      </c:pt>
                      <c:pt idx="241">
                        <c:v>14.5584487770947</c:v>
                      </c:pt>
                      <c:pt idx="242">
                        <c:v>10.447714631381499</c:v>
                      </c:pt>
                      <c:pt idx="243">
                        <c:v>12.7470854377731</c:v>
                      </c:pt>
                      <c:pt idx="244">
                        <c:v>13.742314379042201</c:v>
                      </c:pt>
                      <c:pt idx="245">
                        <c:v>17.514321146735799</c:v>
                      </c:pt>
                      <c:pt idx="246">
                        <c:v>8.6660039540520106</c:v>
                      </c:pt>
                      <c:pt idx="247">
                        <c:v>6.8867483087871699</c:v>
                      </c:pt>
                      <c:pt idx="248">
                        <c:v>6.8506030514827803</c:v>
                      </c:pt>
                      <c:pt idx="249">
                        <c:v>12.6557562308033</c:v>
                      </c:pt>
                      <c:pt idx="250">
                        <c:v>11.405117534028699</c:v>
                      </c:pt>
                      <c:pt idx="251">
                        <c:v>10.5931993007671</c:v>
                      </c:pt>
                      <c:pt idx="252">
                        <c:v>11.659568579760601</c:v>
                      </c:pt>
                      <c:pt idx="253">
                        <c:v>9.5766191826522995</c:v>
                      </c:pt>
                      <c:pt idx="254">
                        <c:v>11.6506723876238</c:v>
                      </c:pt>
                      <c:pt idx="255">
                        <c:v>10.775395361392199</c:v>
                      </c:pt>
                      <c:pt idx="256">
                        <c:v>7.86077552496495</c:v>
                      </c:pt>
                      <c:pt idx="257">
                        <c:v>10.4186002576646</c:v>
                      </c:pt>
                      <c:pt idx="258">
                        <c:v>5.7857458664432198</c:v>
                      </c:pt>
                      <c:pt idx="259">
                        <c:v>10.791193709631001</c:v>
                      </c:pt>
                      <c:pt idx="260">
                        <c:v>9.6962453925330792</c:v>
                      </c:pt>
                      <c:pt idx="261">
                        <c:v>1.92502829775106</c:v>
                      </c:pt>
                      <c:pt idx="262">
                        <c:v>5.8782831647300897</c:v>
                      </c:pt>
                      <c:pt idx="263">
                        <c:v>7.7070643044912703</c:v>
                      </c:pt>
                      <c:pt idx="264">
                        <c:v>8.7358383850516201</c:v>
                      </c:pt>
                      <c:pt idx="265">
                        <c:v>8.7496166893665208</c:v>
                      </c:pt>
                      <c:pt idx="266">
                        <c:v>8.7994129704828499</c:v>
                      </c:pt>
                      <c:pt idx="267">
                        <c:v>6.8634475445480696</c:v>
                      </c:pt>
                      <c:pt idx="268">
                        <c:v>8.5953081814070202</c:v>
                      </c:pt>
                      <c:pt idx="269">
                        <c:v>10.4962696288295</c:v>
                      </c:pt>
                      <c:pt idx="270">
                        <c:v>10.6373849688965</c:v>
                      </c:pt>
                      <c:pt idx="271">
                        <c:v>4.8730936405822201</c:v>
                      </c:pt>
                      <c:pt idx="272">
                        <c:v>8.8246697592944798</c:v>
                      </c:pt>
                      <c:pt idx="273">
                        <c:v>8.7342139165353192</c:v>
                      </c:pt>
                      <c:pt idx="274">
                        <c:v>11.678904808181899</c:v>
                      </c:pt>
                      <c:pt idx="275">
                        <c:v>13.609337114213201</c:v>
                      </c:pt>
                      <c:pt idx="276">
                        <c:v>12.640166046260401</c:v>
                      </c:pt>
                      <c:pt idx="277">
                        <c:v>4.9106011098391296</c:v>
                      </c:pt>
                      <c:pt idx="278">
                        <c:v>9.7599168985626203</c:v>
                      </c:pt>
                      <c:pt idx="279">
                        <c:v>9.6520012195847809</c:v>
                      </c:pt>
                      <c:pt idx="280">
                        <c:v>7.8569566603872998</c:v>
                      </c:pt>
                      <c:pt idx="281">
                        <c:v>9.7673803710048599</c:v>
                      </c:pt>
                      <c:pt idx="282">
                        <c:v>15.457295783574301</c:v>
                      </c:pt>
                      <c:pt idx="283">
                        <c:v>6.849186894871</c:v>
                      </c:pt>
                      <c:pt idx="284">
                        <c:v>5.8518743858232103</c:v>
                      </c:pt>
                      <c:pt idx="285">
                        <c:v>12.1855083613047</c:v>
                      </c:pt>
                      <c:pt idx="286">
                        <c:v>14.633634719077399</c:v>
                      </c:pt>
                      <c:pt idx="287">
                        <c:v>5.9062568130265403</c:v>
                      </c:pt>
                      <c:pt idx="288">
                        <c:v>7.8598762676477101</c:v>
                      </c:pt>
                      <c:pt idx="289">
                        <c:v>5.8248798299655604</c:v>
                      </c:pt>
                      <c:pt idx="290">
                        <c:v>10.652754033448</c:v>
                      </c:pt>
                      <c:pt idx="291">
                        <c:v>10.7797692880886</c:v>
                      </c:pt>
                      <c:pt idx="292">
                        <c:v>11.586514280672199</c:v>
                      </c:pt>
                      <c:pt idx="293">
                        <c:v>7.8097504336951298</c:v>
                      </c:pt>
                      <c:pt idx="294">
                        <c:v>7.7556519663542698</c:v>
                      </c:pt>
                      <c:pt idx="295">
                        <c:v>5.8780257939546203</c:v>
                      </c:pt>
                      <c:pt idx="296">
                        <c:v>9.7300607605845997</c:v>
                      </c:pt>
                      <c:pt idx="297">
                        <c:v>5.8069893951590004</c:v>
                      </c:pt>
                      <c:pt idx="298">
                        <c:v>5.7410004800482302</c:v>
                      </c:pt>
                      <c:pt idx="300">
                        <c:v>8.6483349657601405</c:v>
                      </c:pt>
                      <c:pt idx="301">
                        <c:v>8.7168050686175995</c:v>
                      </c:pt>
                      <c:pt idx="302">
                        <c:v>11.5959462031249</c:v>
                      </c:pt>
                      <c:pt idx="303">
                        <c:v>7.83328746968379</c:v>
                      </c:pt>
                      <c:pt idx="304">
                        <c:v>5.8537033542703503</c:v>
                      </c:pt>
                      <c:pt idx="305">
                        <c:v>5.77835263087331</c:v>
                      </c:pt>
                      <c:pt idx="306">
                        <c:v>9.7924350209408804</c:v>
                      </c:pt>
                      <c:pt idx="307">
                        <c:v>4.8859684147780298</c:v>
                      </c:pt>
                      <c:pt idx="308">
                        <c:v>9.6889543727459699</c:v>
                      </c:pt>
                      <c:pt idx="309">
                        <c:v>5.7783866536616504</c:v>
                      </c:pt>
                      <c:pt idx="310">
                        <c:v>11.802635397151599</c:v>
                      </c:pt>
                      <c:pt idx="311">
                        <c:v>7.8009328645785896</c:v>
                      </c:pt>
                      <c:pt idx="312">
                        <c:v>5.8548566962657702</c:v>
                      </c:pt>
                      <c:pt idx="313">
                        <c:v>1.9453721001945199</c:v>
                      </c:pt>
                      <c:pt idx="314">
                        <c:v>9.6482399594613995</c:v>
                      </c:pt>
                      <c:pt idx="315">
                        <c:v>7.8448944845178099</c:v>
                      </c:pt>
                      <c:pt idx="316">
                        <c:v>7.8672948934094</c:v>
                      </c:pt>
                      <c:pt idx="317">
                        <c:v>12.656001589956499</c:v>
                      </c:pt>
                      <c:pt idx="318">
                        <c:v>11.678127992738499</c:v>
                      </c:pt>
                      <c:pt idx="319">
                        <c:v>6.82084942677794</c:v>
                      </c:pt>
                      <c:pt idx="320">
                        <c:v>6.7880619982883799</c:v>
                      </c:pt>
                      <c:pt idx="321">
                        <c:v>1.9409900344305699</c:v>
                      </c:pt>
                      <c:pt idx="322">
                        <c:v>6.79643475108566</c:v>
                      </c:pt>
                      <c:pt idx="323">
                        <c:v>3.9386189228003601</c:v>
                      </c:pt>
                      <c:pt idx="324">
                        <c:v>8.7482855952467808</c:v>
                      </c:pt>
                      <c:pt idx="325">
                        <c:v>12.637485674752901</c:v>
                      </c:pt>
                      <c:pt idx="326">
                        <c:v>3.9056459011101299</c:v>
                      </c:pt>
                      <c:pt idx="327">
                        <c:v>6.8355881316147702</c:v>
                      </c:pt>
                      <c:pt idx="328">
                        <c:v>10.758934365015801</c:v>
                      </c:pt>
                      <c:pt idx="329">
                        <c:v>6.8477722015226297</c:v>
                      </c:pt>
                      <c:pt idx="330">
                        <c:v>11.7148357790985</c:v>
                      </c:pt>
                      <c:pt idx="331">
                        <c:v>10.594313046245301</c:v>
                      </c:pt>
                      <c:pt idx="332">
                        <c:v>13.6609439069604</c:v>
                      </c:pt>
                      <c:pt idx="333">
                        <c:v>10.7038731754001</c:v>
                      </c:pt>
                      <c:pt idx="334">
                        <c:v>3.9101515422952802</c:v>
                      </c:pt>
                      <c:pt idx="335">
                        <c:v>7.8510600917721298</c:v>
                      </c:pt>
                      <c:pt idx="336">
                        <c:v>8.7953760294999395</c:v>
                      </c:pt>
                      <c:pt idx="337">
                        <c:v>19.1615300132686</c:v>
                      </c:pt>
                      <c:pt idx="338">
                        <c:v>7.6889076634796902</c:v>
                      </c:pt>
                      <c:pt idx="339">
                        <c:v>5.8019353635206699</c:v>
                      </c:pt>
                      <c:pt idx="340">
                        <c:v>18.651476221909501</c:v>
                      </c:pt>
                      <c:pt idx="341">
                        <c:v>5.7024443289807598</c:v>
                      </c:pt>
                      <c:pt idx="342">
                        <c:v>1.9482580277877299</c:v>
                      </c:pt>
                      <c:pt idx="343">
                        <c:v>9.6528498332985908</c:v>
                      </c:pt>
                      <c:pt idx="344">
                        <c:v>11.7427181203042</c:v>
                      </c:pt>
                      <c:pt idx="345">
                        <c:v>9.8165685991057998</c:v>
                      </c:pt>
                      <c:pt idx="346">
                        <c:v>16.661905662514702</c:v>
                      </c:pt>
                      <c:pt idx="347">
                        <c:v>13.685879121661699</c:v>
                      </c:pt>
                      <c:pt idx="348">
                        <c:v>16.602153348440101</c:v>
                      </c:pt>
                      <c:pt idx="349">
                        <c:v>8.6862992051613297</c:v>
                      </c:pt>
                      <c:pt idx="350">
                        <c:v>7.8420031878537202</c:v>
                      </c:pt>
                      <c:pt idx="351">
                        <c:v>8.8187806451000004</c:v>
                      </c:pt>
                      <c:pt idx="352">
                        <c:v>8.7751291669129596</c:v>
                      </c:pt>
                      <c:pt idx="353">
                        <c:v>11.6723966046361</c:v>
                      </c:pt>
                      <c:pt idx="354">
                        <c:v>9.8377032251180108</c:v>
                      </c:pt>
                      <c:pt idx="355">
                        <c:v>13.697536333139899</c:v>
                      </c:pt>
                      <c:pt idx="356">
                        <c:v>6.7524563159159596</c:v>
                      </c:pt>
                      <c:pt idx="357">
                        <c:v>7.7434105365435499</c:v>
                      </c:pt>
                      <c:pt idx="358">
                        <c:v>10.713371045711099</c:v>
                      </c:pt>
                      <c:pt idx="359">
                        <c:v>8.8222623855003306</c:v>
                      </c:pt>
                      <c:pt idx="360">
                        <c:v>13.699640253052699</c:v>
                      </c:pt>
                      <c:pt idx="361">
                        <c:v>9.5764336013893097</c:v>
                      </c:pt>
                      <c:pt idx="362">
                        <c:v>8.7450573491001702</c:v>
                      </c:pt>
                      <c:pt idx="363">
                        <c:v>12.678419399789901</c:v>
                      </c:pt>
                      <c:pt idx="364">
                        <c:v>21.4794091122433</c:v>
                      </c:pt>
                      <c:pt idx="365">
                        <c:v>5.8258011221125399</c:v>
                      </c:pt>
                      <c:pt idx="366">
                        <c:v>7.8229900195829298</c:v>
                      </c:pt>
                      <c:pt idx="367">
                        <c:v>28.299407580919102</c:v>
                      </c:pt>
                      <c:pt idx="368">
                        <c:v>40.814772377609501</c:v>
                      </c:pt>
                      <c:pt idx="369">
                        <c:v>27.400040518094698</c:v>
                      </c:pt>
                      <c:pt idx="370">
                        <c:v>33.139439728865597</c:v>
                      </c:pt>
                      <c:pt idx="371">
                        <c:v>56.415060430466099</c:v>
                      </c:pt>
                      <c:pt idx="372">
                        <c:v>36.982339793064298</c:v>
                      </c:pt>
                      <c:pt idx="373">
                        <c:v>29.259691387917801</c:v>
                      </c:pt>
                      <c:pt idx="374">
                        <c:v>23.591953551509899</c:v>
                      </c:pt>
                      <c:pt idx="375">
                        <c:v>28.3169077584318</c:v>
                      </c:pt>
                      <c:pt idx="376">
                        <c:v>25.390319901373701</c:v>
                      </c:pt>
                      <c:pt idx="377">
                        <c:v>34.281076087471</c:v>
                      </c:pt>
                      <c:pt idx="378">
                        <c:v>46.803852224814598</c:v>
                      </c:pt>
                      <c:pt idx="379">
                        <c:v>37.7367139659451</c:v>
                      </c:pt>
                      <c:pt idx="380">
                        <c:v>28.103312752145602</c:v>
                      </c:pt>
                      <c:pt idx="381">
                        <c:v>29.524037488726702</c:v>
                      </c:pt>
                      <c:pt idx="382">
                        <c:v>37.512973501742401</c:v>
                      </c:pt>
                      <c:pt idx="383">
                        <c:v>28.210782722573899</c:v>
                      </c:pt>
                      <c:pt idx="384">
                        <c:v>32.1282993559877</c:v>
                      </c:pt>
                      <c:pt idx="385">
                        <c:v>26.128031448332099</c:v>
                      </c:pt>
                      <c:pt idx="386">
                        <c:v>34.156155584780997</c:v>
                      </c:pt>
                      <c:pt idx="387">
                        <c:v>20.623200142605</c:v>
                      </c:pt>
                      <c:pt idx="388">
                        <c:v>15.6597627070676</c:v>
                      </c:pt>
                      <c:pt idx="389">
                        <c:v>25.362126610029001</c:v>
                      </c:pt>
                      <c:pt idx="390">
                        <c:v>21.459016038785599</c:v>
                      </c:pt>
                      <c:pt idx="391">
                        <c:v>27.0927457558711</c:v>
                      </c:pt>
                      <c:pt idx="392">
                        <c:v>24.3908870792534</c:v>
                      </c:pt>
                      <c:pt idx="393">
                        <c:v>25.255558340168299</c:v>
                      </c:pt>
                      <c:pt idx="394">
                        <c:v>20.503579005686099</c:v>
                      </c:pt>
                      <c:pt idx="395">
                        <c:v>22.500348212735499</c:v>
                      </c:pt>
                      <c:pt idx="396">
                        <c:v>31.880769514761301</c:v>
                      </c:pt>
                      <c:pt idx="397">
                        <c:v>32.943640480271803</c:v>
                      </c:pt>
                      <c:pt idx="398">
                        <c:v>20.5982516505516</c:v>
                      </c:pt>
                      <c:pt idx="399">
                        <c:v>18.552581923783301</c:v>
                      </c:pt>
                      <c:pt idx="400">
                        <c:v>23.432136031629401</c:v>
                      </c:pt>
                      <c:pt idx="401">
                        <c:v>26.941322299152301</c:v>
                      </c:pt>
                      <c:pt idx="402">
                        <c:v>27.211128332817701</c:v>
                      </c:pt>
                      <c:pt idx="403">
                        <c:v>23.411911224845799</c:v>
                      </c:pt>
                      <c:pt idx="404">
                        <c:v>23.931553709038099</c:v>
                      </c:pt>
                      <c:pt idx="405">
                        <c:v>13.5697620053287</c:v>
                      </c:pt>
                      <c:pt idx="406">
                        <c:v>16.527426155183399</c:v>
                      </c:pt>
                      <c:pt idx="407">
                        <c:v>18.359438646845501</c:v>
                      </c:pt>
                      <c:pt idx="408">
                        <c:v>19.426337718825401</c:v>
                      </c:pt>
                      <c:pt idx="409">
                        <c:v>22.2787686129505</c:v>
                      </c:pt>
                      <c:pt idx="410">
                        <c:v>23.336553900637501</c:v>
                      </c:pt>
                      <c:pt idx="411">
                        <c:v>26.251819559502799</c:v>
                      </c:pt>
                      <c:pt idx="412">
                        <c:v>25.425566566402601</c:v>
                      </c:pt>
                      <c:pt idx="413">
                        <c:v>17.441435702077101</c:v>
                      </c:pt>
                      <c:pt idx="414">
                        <c:v>28.041235990965301</c:v>
                      </c:pt>
                      <c:pt idx="415">
                        <c:v>14.7426855165386</c:v>
                      </c:pt>
                      <c:pt idx="416">
                        <c:v>12.549604983793399</c:v>
                      </c:pt>
                      <c:pt idx="417">
                        <c:v>16.550487095786899</c:v>
                      </c:pt>
                      <c:pt idx="418">
                        <c:v>25.452302718975599</c:v>
                      </c:pt>
                      <c:pt idx="419">
                        <c:v>26.293804560183201</c:v>
                      </c:pt>
                      <c:pt idx="420">
                        <c:v>18.573050415475301</c:v>
                      </c:pt>
                      <c:pt idx="421">
                        <c:v>12.6547732988696</c:v>
                      </c:pt>
                      <c:pt idx="422">
                        <c:v>17.474455151635802</c:v>
                      </c:pt>
                      <c:pt idx="423">
                        <c:v>13.6458066482961</c:v>
                      </c:pt>
                      <c:pt idx="424">
                        <c:v>17.441140068374899</c:v>
                      </c:pt>
                      <c:pt idx="425">
                        <c:v>13.751850215117701</c:v>
                      </c:pt>
                      <c:pt idx="426">
                        <c:v>10.7650857043784</c:v>
                      </c:pt>
                      <c:pt idx="427">
                        <c:v>14.593905362011499</c:v>
                      </c:pt>
                      <c:pt idx="428">
                        <c:v>16.622149543800202</c:v>
                      </c:pt>
                      <c:pt idx="429">
                        <c:v>24.3460818160064</c:v>
                      </c:pt>
                      <c:pt idx="430">
                        <c:v>26.2382793057611</c:v>
                      </c:pt>
                      <c:pt idx="431">
                        <c:v>27.2248770755875</c:v>
                      </c:pt>
                      <c:pt idx="432">
                        <c:v>21.536704369370199</c:v>
                      </c:pt>
                      <c:pt idx="433">
                        <c:v>11.7486894676444</c:v>
                      </c:pt>
                      <c:pt idx="434">
                        <c:v>23.334182512299598</c:v>
                      </c:pt>
                      <c:pt idx="435">
                        <c:v>16.6464118163641</c:v>
                      </c:pt>
                      <c:pt idx="436">
                        <c:v>19.505148269863199</c:v>
                      </c:pt>
                      <c:pt idx="437">
                        <c:v>35.037648241804</c:v>
                      </c:pt>
                      <c:pt idx="438">
                        <c:v>31.0818665960735</c:v>
                      </c:pt>
                      <c:pt idx="439">
                        <c:v>22.494973309537201</c:v>
                      </c:pt>
                      <c:pt idx="440">
                        <c:v>19.361542129288502</c:v>
                      </c:pt>
                      <c:pt idx="441">
                        <c:v>12.684076058885299</c:v>
                      </c:pt>
                      <c:pt idx="442">
                        <c:v>23.268990914735699</c:v>
                      </c:pt>
                      <c:pt idx="443">
                        <c:v>32.196985440422601</c:v>
                      </c:pt>
                      <c:pt idx="444">
                        <c:v>26.4080574019059</c:v>
                      </c:pt>
                      <c:pt idx="445">
                        <c:v>31.071316786786099</c:v>
                      </c:pt>
                      <c:pt idx="446">
                        <c:v>18.457904153188501</c:v>
                      </c:pt>
                      <c:pt idx="447">
                        <c:v>28.2082395546086</c:v>
                      </c:pt>
                      <c:pt idx="448">
                        <c:v>25.4707322893282</c:v>
                      </c:pt>
                      <c:pt idx="449">
                        <c:v>19.480635129069999</c:v>
                      </c:pt>
                      <c:pt idx="450">
                        <c:v>23.437631949891902</c:v>
                      </c:pt>
                      <c:pt idx="451">
                        <c:v>29.2119835794369</c:v>
                      </c:pt>
                      <c:pt idx="452">
                        <c:v>8.8499988847316509</c:v>
                      </c:pt>
                      <c:pt idx="453">
                        <c:v>11.709097285315901</c:v>
                      </c:pt>
                      <c:pt idx="454">
                        <c:v>13.710552055819001</c:v>
                      </c:pt>
                      <c:pt idx="455">
                        <c:v>7.7833019936939696</c:v>
                      </c:pt>
                      <c:pt idx="456">
                        <c:v>25.3904884098054</c:v>
                      </c:pt>
                      <c:pt idx="457">
                        <c:v>17.532264324068301</c:v>
                      </c:pt>
                      <c:pt idx="458">
                        <c:v>24.357173041494502</c:v>
                      </c:pt>
                      <c:pt idx="459">
                        <c:v>11.7111006680838</c:v>
                      </c:pt>
                      <c:pt idx="460">
                        <c:v>23.314078001087299</c:v>
                      </c:pt>
                      <c:pt idx="461">
                        <c:v>28.3176608021985</c:v>
                      </c:pt>
                      <c:pt idx="462">
                        <c:v>30.133768014649</c:v>
                      </c:pt>
                      <c:pt idx="463">
                        <c:v>14.631987101994101</c:v>
                      </c:pt>
                      <c:pt idx="464">
                        <c:v>15.519915083973901</c:v>
                      </c:pt>
                      <c:pt idx="465">
                        <c:v>18.381296039500398</c:v>
                      </c:pt>
                      <c:pt idx="466">
                        <c:v>19.304881107045901</c:v>
                      </c:pt>
                      <c:pt idx="467">
                        <c:v>27.227291012404901</c:v>
                      </c:pt>
                      <c:pt idx="468">
                        <c:v>16.637121439317699</c:v>
                      </c:pt>
                      <c:pt idx="469">
                        <c:v>11.789256045176399</c:v>
                      </c:pt>
                      <c:pt idx="470">
                        <c:v>17.502176644964599</c:v>
                      </c:pt>
                      <c:pt idx="471">
                        <c:v>21.466468557356102</c:v>
                      </c:pt>
                      <c:pt idx="472">
                        <c:v>26.320386265207802</c:v>
                      </c:pt>
                      <c:pt idx="473">
                        <c:v>19.538794095245201</c:v>
                      </c:pt>
                      <c:pt idx="474">
                        <c:v>23.353761004569101</c:v>
                      </c:pt>
                      <c:pt idx="475">
                        <c:v>11.7719419221644</c:v>
                      </c:pt>
                      <c:pt idx="476">
                        <c:v>15.702631100129301</c:v>
                      </c:pt>
                      <c:pt idx="477">
                        <c:v>24.2883246389578</c:v>
                      </c:pt>
                      <c:pt idx="478">
                        <c:v>22.4435786603072</c:v>
                      </c:pt>
                      <c:pt idx="479">
                        <c:v>22.4240927407638</c:v>
                      </c:pt>
                      <c:pt idx="480">
                        <c:v>15.458733275291801</c:v>
                      </c:pt>
                      <c:pt idx="481">
                        <c:v>18.442311348514401</c:v>
                      </c:pt>
                      <c:pt idx="482">
                        <c:v>16.411264423110499</c:v>
                      </c:pt>
                      <c:pt idx="483">
                        <c:v>5.8689737555703099</c:v>
                      </c:pt>
                      <c:pt idx="484">
                        <c:v>17.5173091727534</c:v>
                      </c:pt>
                      <c:pt idx="485">
                        <c:v>25.255502580624601</c:v>
                      </c:pt>
                      <c:pt idx="486">
                        <c:v>11.672513773599499</c:v>
                      </c:pt>
                      <c:pt idx="487">
                        <c:v>21.581823935689702</c:v>
                      </c:pt>
                      <c:pt idx="488">
                        <c:v>16.475558698839201</c:v>
                      </c:pt>
                      <c:pt idx="489">
                        <c:v>12.697770542565699</c:v>
                      </c:pt>
                      <c:pt idx="490">
                        <c:v>15.6472302699285</c:v>
                      </c:pt>
                      <c:pt idx="491">
                        <c:v>18.569946211335299</c:v>
                      </c:pt>
                      <c:pt idx="492">
                        <c:v>22.388606304532701</c:v>
                      </c:pt>
                      <c:pt idx="493">
                        <c:v>30.099602141889701</c:v>
                      </c:pt>
                      <c:pt idx="494">
                        <c:v>8.8254854480402791</c:v>
                      </c:pt>
                      <c:pt idx="495">
                        <c:v>10.628662939334101</c:v>
                      </c:pt>
                      <c:pt idx="496">
                        <c:v>11.6087736048085</c:v>
                      </c:pt>
                      <c:pt idx="497">
                        <c:v>25.388261649585999</c:v>
                      </c:pt>
                      <c:pt idx="498">
                        <c:v>16.683459049311502</c:v>
                      </c:pt>
                      <c:pt idx="499">
                        <c:v>15.5440304753968</c:v>
                      </c:pt>
                      <c:pt idx="500">
                        <c:v>18.459854648937899</c:v>
                      </c:pt>
                      <c:pt idx="501">
                        <c:v>14.7102579866872</c:v>
                      </c:pt>
                      <c:pt idx="502">
                        <c:v>18.668519449881501</c:v>
                      </c:pt>
                      <c:pt idx="503">
                        <c:v>23.4095369439632</c:v>
                      </c:pt>
                      <c:pt idx="504">
                        <c:v>16.6264330723596</c:v>
                      </c:pt>
                      <c:pt idx="505">
                        <c:v>16.664247765085499</c:v>
                      </c:pt>
                      <c:pt idx="506">
                        <c:v>17.572945215214101</c:v>
                      </c:pt>
                      <c:pt idx="507">
                        <c:v>19.581757282041501</c:v>
                      </c:pt>
                      <c:pt idx="508">
                        <c:v>17.5879218700343</c:v>
                      </c:pt>
                      <c:pt idx="509">
                        <c:v>22.526985174666699</c:v>
                      </c:pt>
                      <c:pt idx="510">
                        <c:v>20.4230301440668</c:v>
                      </c:pt>
                      <c:pt idx="511">
                        <c:v>15.518491574587699</c:v>
                      </c:pt>
                      <c:pt idx="512">
                        <c:v>28.344684640235101</c:v>
                      </c:pt>
                      <c:pt idx="513">
                        <c:v>27.167323950593602</c:v>
                      </c:pt>
                      <c:pt idx="514">
                        <c:v>21.587007296055599</c:v>
                      </c:pt>
                      <c:pt idx="515">
                        <c:v>15.5890589567381</c:v>
                      </c:pt>
                      <c:pt idx="516">
                        <c:v>13.626070678492599</c:v>
                      </c:pt>
                      <c:pt idx="517">
                        <c:v>13.6826222125203</c:v>
                      </c:pt>
                      <c:pt idx="518">
                        <c:v>15.650105930828699</c:v>
                      </c:pt>
                      <c:pt idx="519">
                        <c:v>11.732410056773199</c:v>
                      </c:pt>
                      <c:pt idx="520">
                        <c:v>26.254811207864901</c:v>
                      </c:pt>
                      <c:pt idx="521">
                        <c:v>12.6709646997879</c:v>
                      </c:pt>
                      <c:pt idx="522">
                        <c:v>30.2777457513039</c:v>
                      </c:pt>
                      <c:pt idx="523">
                        <c:v>17.539906166202201</c:v>
                      </c:pt>
                      <c:pt idx="524">
                        <c:v>15.6388261900976</c:v>
                      </c:pt>
                      <c:pt idx="525">
                        <c:v>21.4648728590386</c:v>
                      </c:pt>
                      <c:pt idx="526">
                        <c:v>27.277157844733999</c:v>
                      </c:pt>
                      <c:pt idx="527">
                        <c:v>17.597568905436901</c:v>
                      </c:pt>
                      <c:pt idx="528">
                        <c:v>32.106011170867497</c:v>
                      </c:pt>
                      <c:pt idx="529">
                        <c:v>13.6204897412281</c:v>
                      </c:pt>
                      <c:pt idx="530">
                        <c:v>9.8155327690514191</c:v>
                      </c:pt>
                      <c:pt idx="531">
                        <c:v>8.7821680808443894</c:v>
                      </c:pt>
                      <c:pt idx="532">
                        <c:v>29.259639438831101</c:v>
                      </c:pt>
                      <c:pt idx="533">
                        <c:v>9.7347198107165607</c:v>
                      </c:pt>
                      <c:pt idx="534">
                        <c:v>26.419455365002399</c:v>
                      </c:pt>
                      <c:pt idx="535">
                        <c:v>13.6317570935362</c:v>
                      </c:pt>
                      <c:pt idx="536">
                        <c:v>19.6465828956525</c:v>
                      </c:pt>
                      <c:pt idx="537">
                        <c:v>11.726443564976099</c:v>
                      </c:pt>
                      <c:pt idx="538">
                        <c:v>26.3836070637749</c:v>
                      </c:pt>
                      <c:pt idx="539">
                        <c:v>15.596789027725301</c:v>
                      </c:pt>
                      <c:pt idx="540">
                        <c:v>13.6200368227741</c:v>
                      </c:pt>
                      <c:pt idx="541">
                        <c:v>11.6994043339817</c:v>
                      </c:pt>
                      <c:pt idx="542">
                        <c:v>13.543056424892301</c:v>
                      </c:pt>
                      <c:pt idx="543">
                        <c:v>25.468807744499699</c:v>
                      </c:pt>
                      <c:pt idx="544">
                        <c:v>15.6868524044698</c:v>
                      </c:pt>
                      <c:pt idx="545">
                        <c:v>15.665914418631401</c:v>
                      </c:pt>
                      <c:pt idx="546">
                        <c:v>8.7745906055176697</c:v>
                      </c:pt>
                      <c:pt idx="547">
                        <c:v>6.8446731501762104</c:v>
                      </c:pt>
                      <c:pt idx="548">
                        <c:v>25.483002105510401</c:v>
                      </c:pt>
                      <c:pt idx="549">
                        <c:v>14.6282258013096</c:v>
                      </c:pt>
                      <c:pt idx="550">
                        <c:v>12.624761206268801</c:v>
                      </c:pt>
                      <c:pt idx="551">
                        <c:v>10.7048444077995</c:v>
                      </c:pt>
                      <c:pt idx="552">
                        <c:v>24.386130116111801</c:v>
                      </c:pt>
                      <c:pt idx="553">
                        <c:v>23.319712939158102</c:v>
                      </c:pt>
                      <c:pt idx="554">
                        <c:v>43.0799437703932</c:v>
                      </c:pt>
                      <c:pt idx="555">
                        <c:v>15.5191503267567</c:v>
                      </c:pt>
                      <c:pt idx="556">
                        <c:v>28.376796202266199</c:v>
                      </c:pt>
                      <c:pt idx="557">
                        <c:v>21.460000971605599</c:v>
                      </c:pt>
                      <c:pt idx="558">
                        <c:v>12.712121099851799</c:v>
                      </c:pt>
                      <c:pt idx="559">
                        <c:v>17.555713547140002</c:v>
                      </c:pt>
                      <c:pt idx="560">
                        <c:v>27.397404777448902</c:v>
                      </c:pt>
                      <c:pt idx="561">
                        <c:v>25.487273514479</c:v>
                      </c:pt>
                      <c:pt idx="562">
                        <c:v>19.477675880482</c:v>
                      </c:pt>
                      <c:pt idx="563">
                        <c:v>24.3997690464704</c:v>
                      </c:pt>
                      <c:pt idx="564">
                        <c:v>15.563997279421301</c:v>
                      </c:pt>
                      <c:pt idx="565">
                        <c:v>14.7373787958393</c:v>
                      </c:pt>
                      <c:pt idx="566">
                        <c:v>17.596523987428</c:v>
                      </c:pt>
                      <c:pt idx="567">
                        <c:v>15.6072895908218</c:v>
                      </c:pt>
                      <c:pt idx="568">
                        <c:v>18.582016843350701</c:v>
                      </c:pt>
                      <c:pt idx="569">
                        <c:v>15.707192836234</c:v>
                      </c:pt>
                      <c:pt idx="570">
                        <c:v>30.381258207760901</c:v>
                      </c:pt>
                      <c:pt idx="571">
                        <c:v>15.6289082783728</c:v>
                      </c:pt>
                      <c:pt idx="572">
                        <c:v>8.8351152054547804</c:v>
                      </c:pt>
                      <c:pt idx="573">
                        <c:v>16.600402726209399</c:v>
                      </c:pt>
                      <c:pt idx="574">
                        <c:v>13.6750312391751</c:v>
                      </c:pt>
                      <c:pt idx="575">
                        <c:v>10.766329294999601</c:v>
                      </c:pt>
                      <c:pt idx="576">
                        <c:v>14.583802638771401</c:v>
                      </c:pt>
                      <c:pt idx="577">
                        <c:v>24.483121192369701</c:v>
                      </c:pt>
                      <c:pt idx="578">
                        <c:v>16.553705656612198</c:v>
                      </c:pt>
                      <c:pt idx="579">
                        <c:v>23.390773042004898</c:v>
                      </c:pt>
                      <c:pt idx="580">
                        <c:v>13.6958482534589</c:v>
                      </c:pt>
                      <c:pt idx="581">
                        <c:v>6.8679295327228198</c:v>
                      </c:pt>
                      <c:pt idx="582">
                        <c:v>14.581868301399499</c:v>
                      </c:pt>
                      <c:pt idx="583">
                        <c:v>21.506628350178801</c:v>
                      </c:pt>
                      <c:pt idx="584">
                        <c:v>15.555753501661201</c:v>
                      </c:pt>
                      <c:pt idx="585">
                        <c:v>24.431877036858602</c:v>
                      </c:pt>
                      <c:pt idx="586">
                        <c:v>27.324596261968999</c:v>
                      </c:pt>
                      <c:pt idx="587">
                        <c:v>7.8306097647930004</c:v>
                      </c:pt>
                      <c:pt idx="588">
                        <c:v>23.266298554713799</c:v>
                      </c:pt>
                      <c:pt idx="589">
                        <c:v>20.513137458771698</c:v>
                      </c:pt>
                      <c:pt idx="590">
                        <c:v>24.429590001581399</c:v>
                      </c:pt>
                      <c:pt idx="591">
                        <c:v>41.845389992539303</c:v>
                      </c:pt>
                      <c:pt idx="592">
                        <c:v>16.579146031080398</c:v>
                      </c:pt>
                      <c:pt idx="593">
                        <c:v>17.613754308756299</c:v>
                      </c:pt>
                      <c:pt idx="594">
                        <c:v>27.341414666027799</c:v>
                      </c:pt>
                      <c:pt idx="595">
                        <c:v>11.7263782245176</c:v>
                      </c:pt>
                      <c:pt idx="596">
                        <c:v>20.425887480118199</c:v>
                      </c:pt>
                      <c:pt idx="597">
                        <c:v>29.324398721217602</c:v>
                      </c:pt>
                      <c:pt idx="598">
                        <c:v>10.7534025163579</c:v>
                      </c:pt>
                      <c:pt idx="599">
                        <c:v>24.3168154792514</c:v>
                      </c:pt>
                      <c:pt idx="600">
                        <c:v>11.748422089036</c:v>
                      </c:pt>
                      <c:pt idx="601">
                        <c:v>25.410627083603501</c:v>
                      </c:pt>
                      <c:pt idx="602">
                        <c:v>25.318093496749299</c:v>
                      </c:pt>
                      <c:pt idx="603">
                        <c:v>4.9117200117525304</c:v>
                      </c:pt>
                      <c:pt idx="604">
                        <c:v>19.460953314922701</c:v>
                      </c:pt>
                      <c:pt idx="605">
                        <c:v>19.538618148329601</c:v>
                      </c:pt>
                      <c:pt idx="606">
                        <c:v>22.482431010947401</c:v>
                      </c:pt>
                      <c:pt idx="607">
                        <c:v>9.7966781822863407</c:v>
                      </c:pt>
                      <c:pt idx="608">
                        <c:v>9.7641493235269508</c:v>
                      </c:pt>
                      <c:pt idx="609">
                        <c:v>12.665453917155499</c:v>
                      </c:pt>
                      <c:pt idx="610">
                        <c:v>24.468265780715299</c:v>
                      </c:pt>
                      <c:pt idx="611">
                        <c:v>15.624272782354501</c:v>
                      </c:pt>
                      <c:pt idx="612">
                        <c:v>9.8214278681621305</c:v>
                      </c:pt>
                      <c:pt idx="613">
                        <c:v>12.687879098448199</c:v>
                      </c:pt>
                      <c:pt idx="614">
                        <c:v>24.249907976835001</c:v>
                      </c:pt>
                      <c:pt idx="615">
                        <c:v>21.5250200000573</c:v>
                      </c:pt>
                      <c:pt idx="616">
                        <c:v>9.7990338173687093</c:v>
                      </c:pt>
                      <c:pt idx="617">
                        <c:v>27.3375322014254</c:v>
                      </c:pt>
                      <c:pt idx="618">
                        <c:v>8.8397137003615391</c:v>
                      </c:pt>
                      <c:pt idx="619">
                        <c:v>21.387918444475101</c:v>
                      </c:pt>
                      <c:pt idx="620">
                        <c:v>15.601356415771299</c:v>
                      </c:pt>
                      <c:pt idx="621">
                        <c:v>25.473889746379101</c:v>
                      </c:pt>
                      <c:pt idx="622">
                        <c:v>11.691675470294999</c:v>
                      </c:pt>
                      <c:pt idx="623">
                        <c:v>28.292271778416101</c:v>
                      </c:pt>
                      <c:pt idx="624">
                        <c:v>12.74831305593</c:v>
                      </c:pt>
                      <c:pt idx="625">
                        <c:v>16.596039062116699</c:v>
                      </c:pt>
                      <c:pt idx="626">
                        <c:v>17.5790306070502</c:v>
                      </c:pt>
                      <c:pt idx="627">
                        <c:v>15.655445370157</c:v>
                      </c:pt>
                      <c:pt idx="628">
                        <c:v>12.7014031490791</c:v>
                      </c:pt>
                      <c:pt idx="629">
                        <c:v>30.296550403029499</c:v>
                      </c:pt>
                      <c:pt idx="630">
                        <c:v>5.8789504151293803</c:v>
                      </c:pt>
                      <c:pt idx="631">
                        <c:v>13.679386900771</c:v>
                      </c:pt>
                      <c:pt idx="632">
                        <c:v>34.23211282023</c:v>
                      </c:pt>
                      <c:pt idx="633">
                        <c:v>18.6455059766039</c:v>
                      </c:pt>
                      <c:pt idx="634">
                        <c:v>16.620283346323301</c:v>
                      </c:pt>
                      <c:pt idx="635">
                        <c:v>21.4303880906287</c:v>
                      </c:pt>
                      <c:pt idx="636">
                        <c:v>26.443710097556799</c:v>
                      </c:pt>
                      <c:pt idx="637">
                        <c:v>7.7567246867434001</c:v>
                      </c:pt>
                      <c:pt idx="638">
                        <c:v>17.627357163380299</c:v>
                      </c:pt>
                      <c:pt idx="639">
                        <c:v>8.7025510134720303</c:v>
                      </c:pt>
                      <c:pt idx="640">
                        <c:v>18.620718906033002</c:v>
                      </c:pt>
                      <c:pt idx="641">
                        <c:v>25.396616504040399</c:v>
                      </c:pt>
                      <c:pt idx="642">
                        <c:v>18.6394915296904</c:v>
                      </c:pt>
                      <c:pt idx="643">
                        <c:v>13.686537783232399</c:v>
                      </c:pt>
                      <c:pt idx="644">
                        <c:v>11.7035310991686</c:v>
                      </c:pt>
                      <c:pt idx="645">
                        <c:v>11.7880009191946</c:v>
                      </c:pt>
                      <c:pt idx="646">
                        <c:v>14.677271420780899</c:v>
                      </c:pt>
                      <c:pt idx="647">
                        <c:v>22.475021076401202</c:v>
                      </c:pt>
                      <c:pt idx="648">
                        <c:v>11.7745555393295</c:v>
                      </c:pt>
                      <c:pt idx="649">
                        <c:v>14.571205437922201</c:v>
                      </c:pt>
                      <c:pt idx="650">
                        <c:v>21.3774039460429</c:v>
                      </c:pt>
                      <c:pt idx="651">
                        <c:v>11.8025569564359</c:v>
                      </c:pt>
                      <c:pt idx="652">
                        <c:v>25.461105954289302</c:v>
                      </c:pt>
                      <c:pt idx="653">
                        <c:v>16.6493399291743</c:v>
                      </c:pt>
                      <c:pt idx="654">
                        <c:v>16.6726353654708</c:v>
                      </c:pt>
                      <c:pt idx="655">
                        <c:v>17.639217789537899</c:v>
                      </c:pt>
                      <c:pt idx="656">
                        <c:v>16.638521526433401</c:v>
                      </c:pt>
                      <c:pt idx="657">
                        <c:v>13.728524233595699</c:v>
                      </c:pt>
                      <c:pt idx="658">
                        <c:v>13.6898621861758</c:v>
                      </c:pt>
                      <c:pt idx="659">
                        <c:v>33.240183024636302</c:v>
                      </c:pt>
                      <c:pt idx="660">
                        <c:v>18.634065647806501</c:v>
                      </c:pt>
                      <c:pt idx="661">
                        <c:v>17.623098898953899</c:v>
                      </c:pt>
                      <c:pt idx="662">
                        <c:v>23.404486043173002</c:v>
                      </c:pt>
                      <c:pt idx="663">
                        <c:v>24.5333632501717</c:v>
                      </c:pt>
                      <c:pt idx="664">
                        <c:v>12.725342138951699</c:v>
                      </c:pt>
                      <c:pt idx="665">
                        <c:v>23.494365232122998</c:v>
                      </c:pt>
                      <c:pt idx="666">
                        <c:v>26.379232557911099</c:v>
                      </c:pt>
                      <c:pt idx="667">
                        <c:v>7.8467628528328097</c:v>
                      </c:pt>
                      <c:pt idx="668">
                        <c:v>33.344764529208298</c:v>
                      </c:pt>
                      <c:pt idx="669">
                        <c:v>33.266971734222601</c:v>
                      </c:pt>
                      <c:pt idx="670">
                        <c:v>26.335506012268802</c:v>
                      </c:pt>
                      <c:pt idx="671">
                        <c:v>21.5695930501813</c:v>
                      </c:pt>
                      <c:pt idx="672">
                        <c:v>19.556182404489299</c:v>
                      </c:pt>
                      <c:pt idx="673">
                        <c:v>10.754790558916399</c:v>
                      </c:pt>
                      <c:pt idx="674">
                        <c:v>24.403896089325698</c:v>
                      </c:pt>
                      <c:pt idx="675">
                        <c:v>14.685242320932799</c:v>
                      </c:pt>
                      <c:pt idx="676">
                        <c:v>18.608798583137499</c:v>
                      </c:pt>
                      <c:pt idx="677">
                        <c:v>17.600498485938701</c:v>
                      </c:pt>
                      <c:pt idx="678">
                        <c:v>4.8973989068632404</c:v>
                      </c:pt>
                      <c:pt idx="679">
                        <c:v>16.5331153294612</c:v>
                      </c:pt>
                      <c:pt idx="680">
                        <c:v>18.646133650885002</c:v>
                      </c:pt>
                      <c:pt idx="681">
                        <c:v>17.575627540998699</c:v>
                      </c:pt>
                      <c:pt idx="682">
                        <c:v>15.6480308301335</c:v>
                      </c:pt>
                      <c:pt idx="683">
                        <c:v>19.639837813326299</c:v>
                      </c:pt>
                      <c:pt idx="684">
                        <c:v>11.709767006902799</c:v>
                      </c:pt>
                      <c:pt idx="685">
                        <c:v>20.527029901548001</c:v>
                      </c:pt>
                      <c:pt idx="686">
                        <c:v>27.406350746504199</c:v>
                      </c:pt>
                      <c:pt idx="687">
                        <c:v>18.6503504746963</c:v>
                      </c:pt>
                      <c:pt idx="688">
                        <c:v>15.712065605554301</c:v>
                      </c:pt>
                      <c:pt idx="689">
                        <c:v>22.566910520618599</c:v>
                      </c:pt>
                      <c:pt idx="690">
                        <c:v>19.521718465510499</c:v>
                      </c:pt>
                      <c:pt idx="691">
                        <c:v>11.751781691509899</c:v>
                      </c:pt>
                      <c:pt idx="692">
                        <c:v>26.277268957157101</c:v>
                      </c:pt>
                      <c:pt idx="693">
                        <c:v>23.467023765329198</c:v>
                      </c:pt>
                      <c:pt idx="694">
                        <c:v>27.305330749135301</c:v>
                      </c:pt>
                      <c:pt idx="695">
                        <c:v>22.537546437901501</c:v>
                      </c:pt>
                      <c:pt idx="696">
                        <c:v>11.7181004434246</c:v>
                      </c:pt>
                      <c:pt idx="697">
                        <c:v>23.508034343553302</c:v>
                      </c:pt>
                      <c:pt idx="698">
                        <c:v>21.488836616290701</c:v>
                      </c:pt>
                      <c:pt idx="699">
                        <c:v>18.699807295188702</c:v>
                      </c:pt>
                      <c:pt idx="700">
                        <c:v>12.669195282571399</c:v>
                      </c:pt>
                      <c:pt idx="701">
                        <c:v>17.590800221572799</c:v>
                      </c:pt>
                      <c:pt idx="702">
                        <c:v>24.425863062059001</c:v>
                      </c:pt>
                      <c:pt idx="703">
                        <c:v>23.465428876182401</c:v>
                      </c:pt>
                      <c:pt idx="704">
                        <c:v>18.572320584257501</c:v>
                      </c:pt>
                      <c:pt idx="705">
                        <c:v>17.640559587746001</c:v>
                      </c:pt>
                      <c:pt idx="706">
                        <c:v>19.601682008868099</c:v>
                      </c:pt>
                      <c:pt idx="707">
                        <c:v>16.666224204797</c:v>
                      </c:pt>
                      <c:pt idx="708">
                        <c:v>21.430844929526501</c:v>
                      </c:pt>
                      <c:pt idx="709">
                        <c:v>20.4097326529626</c:v>
                      </c:pt>
                      <c:pt idx="710">
                        <c:v>30.2502670778496</c:v>
                      </c:pt>
                      <c:pt idx="711">
                        <c:v>16.676590916394101</c:v>
                      </c:pt>
                      <c:pt idx="712">
                        <c:v>32.345968154202701</c:v>
                      </c:pt>
                      <c:pt idx="713">
                        <c:v>21.5735902637484</c:v>
                      </c:pt>
                      <c:pt idx="714">
                        <c:v>22.497006052172399</c:v>
                      </c:pt>
                      <c:pt idx="715">
                        <c:v>18.542447222509399</c:v>
                      </c:pt>
                      <c:pt idx="716">
                        <c:v>21.568308189946301</c:v>
                      </c:pt>
                      <c:pt idx="717">
                        <c:v>33.303143662295099</c:v>
                      </c:pt>
                      <c:pt idx="718">
                        <c:v>24.537871194642801</c:v>
                      </c:pt>
                      <c:pt idx="719">
                        <c:v>16.659412301117101</c:v>
                      </c:pt>
                      <c:pt idx="720">
                        <c:v>19.5916783017081</c:v>
                      </c:pt>
                      <c:pt idx="721">
                        <c:v>37.251129435920703</c:v>
                      </c:pt>
                      <c:pt idx="722">
                        <c:v>17.575905758361898</c:v>
                      </c:pt>
                      <c:pt idx="723">
                        <c:v>27.330539022118899</c:v>
                      </c:pt>
                      <c:pt idx="724">
                        <c:v>13.737581519497301</c:v>
                      </c:pt>
                      <c:pt idx="725">
                        <c:v>28.426992918752699</c:v>
                      </c:pt>
                      <c:pt idx="726">
                        <c:v>35.2672782269319</c:v>
                      </c:pt>
                      <c:pt idx="727">
                        <c:v>39.298949245066602</c:v>
                      </c:pt>
                      <c:pt idx="728">
                        <c:v>42.912920181735501</c:v>
                      </c:pt>
                      <c:pt idx="729">
                        <c:v>35.3661685179122</c:v>
                      </c:pt>
                      <c:pt idx="730">
                        <c:v>41.275378418235398</c:v>
                      </c:pt>
                      <c:pt idx="731">
                        <c:v>70.433893887956899</c:v>
                      </c:pt>
                      <c:pt idx="732">
                        <c:v>126.383792992992</c:v>
                      </c:pt>
                      <c:pt idx="733">
                        <c:v>427.15864840881102</c:v>
                      </c:pt>
                      <c:pt idx="734">
                        <c:v>469.114146046781</c:v>
                      </c:pt>
                      <c:pt idx="735">
                        <c:v>383.13388246412302</c:v>
                      </c:pt>
                      <c:pt idx="736">
                        <c:v>368.37043850018603</c:v>
                      </c:pt>
                      <c:pt idx="737">
                        <c:v>398.94899102425302</c:v>
                      </c:pt>
                      <c:pt idx="738">
                        <c:v>376.42288855643898</c:v>
                      </c:pt>
                      <c:pt idx="739">
                        <c:v>304.05543606505898</c:v>
                      </c:pt>
                      <c:pt idx="740">
                        <c:v>260.56539325730398</c:v>
                      </c:pt>
                      <c:pt idx="741">
                        <c:v>296.72072795949998</c:v>
                      </c:pt>
                      <c:pt idx="742">
                        <c:v>257.631508720022</c:v>
                      </c:pt>
                      <c:pt idx="743">
                        <c:v>175.30591573727</c:v>
                      </c:pt>
                      <c:pt idx="744">
                        <c:v>214.34189405181399</c:v>
                      </c:pt>
                      <c:pt idx="745">
                        <c:v>269.53365334394499</c:v>
                      </c:pt>
                      <c:pt idx="746">
                        <c:v>256.80056221648402</c:v>
                      </c:pt>
                      <c:pt idx="747">
                        <c:v>303.75577160184201</c:v>
                      </c:pt>
                      <c:pt idx="748">
                        <c:v>229.48814820513499</c:v>
                      </c:pt>
                      <c:pt idx="749">
                        <c:v>280.259797674987</c:v>
                      </c:pt>
                      <c:pt idx="750">
                        <c:v>201.169549750431</c:v>
                      </c:pt>
                      <c:pt idx="751">
                        <c:v>253.76418438290801</c:v>
                      </c:pt>
                      <c:pt idx="752">
                        <c:v>237.194590165813</c:v>
                      </c:pt>
                      <c:pt idx="753">
                        <c:v>251.918086376795</c:v>
                      </c:pt>
                      <c:pt idx="754">
                        <c:v>241.12808522405999</c:v>
                      </c:pt>
                      <c:pt idx="755">
                        <c:v>246.19754504567101</c:v>
                      </c:pt>
                      <c:pt idx="756">
                        <c:v>246.13190943420801</c:v>
                      </c:pt>
                      <c:pt idx="757">
                        <c:v>203.719392020648</c:v>
                      </c:pt>
                      <c:pt idx="758">
                        <c:v>246.913181865723</c:v>
                      </c:pt>
                      <c:pt idx="759">
                        <c:v>274.60706125092997</c:v>
                      </c:pt>
                      <c:pt idx="760">
                        <c:v>276.27574908362902</c:v>
                      </c:pt>
                      <c:pt idx="761">
                        <c:v>221.55170537783599</c:v>
                      </c:pt>
                      <c:pt idx="762">
                        <c:v>174.52085994799299</c:v>
                      </c:pt>
                      <c:pt idx="763">
                        <c:v>224.61976630423499</c:v>
                      </c:pt>
                      <c:pt idx="764">
                        <c:v>172.71509122049599</c:v>
                      </c:pt>
                      <c:pt idx="765">
                        <c:v>183.34825736592799</c:v>
                      </c:pt>
                      <c:pt idx="766">
                        <c:v>252.007047282016</c:v>
                      </c:pt>
                      <c:pt idx="767">
                        <c:v>215.74492754344701</c:v>
                      </c:pt>
                      <c:pt idx="768">
                        <c:v>235.47864822945999</c:v>
                      </c:pt>
                      <c:pt idx="769">
                        <c:v>221.80119839503001</c:v>
                      </c:pt>
                      <c:pt idx="770">
                        <c:v>191.21463224111301</c:v>
                      </c:pt>
                      <c:pt idx="771">
                        <c:v>234.26389739404999</c:v>
                      </c:pt>
                      <c:pt idx="772">
                        <c:v>256.64155234259198</c:v>
                      </c:pt>
                      <c:pt idx="773">
                        <c:v>233.188688165868</c:v>
                      </c:pt>
                      <c:pt idx="774">
                        <c:v>237.19500711916501</c:v>
                      </c:pt>
                      <c:pt idx="775">
                        <c:v>278.07590662615598</c:v>
                      </c:pt>
                      <c:pt idx="776">
                        <c:v>200.177757441702</c:v>
                      </c:pt>
                      <c:pt idx="777">
                        <c:v>218.40428298305901</c:v>
                      </c:pt>
                      <c:pt idx="778">
                        <c:v>224.283198130741</c:v>
                      </c:pt>
                      <c:pt idx="779">
                        <c:v>178.41449014670701</c:v>
                      </c:pt>
                      <c:pt idx="780">
                        <c:v>187.95156025457899</c:v>
                      </c:pt>
                      <c:pt idx="781">
                        <c:v>267.23757756908498</c:v>
                      </c:pt>
                      <c:pt idx="782">
                        <c:v>155.87333268043301</c:v>
                      </c:pt>
                      <c:pt idx="783">
                        <c:v>217.29217873967099</c:v>
                      </c:pt>
                      <c:pt idx="784">
                        <c:v>233.32905959308701</c:v>
                      </c:pt>
                      <c:pt idx="785">
                        <c:v>204.16766765509999</c:v>
                      </c:pt>
                      <c:pt idx="786">
                        <c:v>192.74253657195499</c:v>
                      </c:pt>
                      <c:pt idx="787">
                        <c:v>210.77857184146501</c:v>
                      </c:pt>
                      <c:pt idx="788">
                        <c:v>232.32456595822299</c:v>
                      </c:pt>
                      <c:pt idx="789">
                        <c:v>192.34143093287301</c:v>
                      </c:pt>
                      <c:pt idx="790">
                        <c:v>195.02165766249399</c:v>
                      </c:pt>
                      <c:pt idx="791">
                        <c:v>167.42291313550399</c:v>
                      </c:pt>
                      <c:pt idx="792">
                        <c:v>215.64506042839099</c:v>
                      </c:pt>
                      <c:pt idx="793">
                        <c:v>203.04209534625599</c:v>
                      </c:pt>
                      <c:pt idx="794">
                        <c:v>200.76831394613399</c:v>
                      </c:pt>
                      <c:pt idx="795">
                        <c:v>244.97793275481499</c:v>
                      </c:pt>
                      <c:pt idx="796">
                        <c:v>196.99596407642699</c:v>
                      </c:pt>
                      <c:pt idx="797">
                        <c:v>244.169058484402</c:v>
                      </c:pt>
                      <c:pt idx="798">
                        <c:v>253.84490319147801</c:v>
                      </c:pt>
                      <c:pt idx="799">
                        <c:v>185.00196940804599</c:v>
                      </c:pt>
                      <c:pt idx="800">
                        <c:v>182.536045907611</c:v>
                      </c:pt>
                      <c:pt idx="801">
                        <c:v>212.72831523119899</c:v>
                      </c:pt>
                      <c:pt idx="802">
                        <c:v>268.55065517294503</c:v>
                      </c:pt>
                      <c:pt idx="803">
                        <c:v>216.57275724240799</c:v>
                      </c:pt>
                      <c:pt idx="804">
                        <c:v>220.549200361793</c:v>
                      </c:pt>
                      <c:pt idx="805">
                        <c:v>169.53671427587</c:v>
                      </c:pt>
                      <c:pt idx="806">
                        <c:v>185.21903808129301</c:v>
                      </c:pt>
                      <c:pt idx="807">
                        <c:v>201.85802488594001</c:v>
                      </c:pt>
                      <c:pt idx="808">
                        <c:v>205.55569737809299</c:v>
                      </c:pt>
                      <c:pt idx="809">
                        <c:v>257.71424829332801</c:v>
                      </c:pt>
                      <c:pt idx="810">
                        <c:v>182.17811105616099</c:v>
                      </c:pt>
                      <c:pt idx="811">
                        <c:v>155.89470700581401</c:v>
                      </c:pt>
                      <c:pt idx="812">
                        <c:v>193.01154960157899</c:v>
                      </c:pt>
                      <c:pt idx="813">
                        <c:v>143.95102991536501</c:v>
                      </c:pt>
                      <c:pt idx="814">
                        <c:v>231.61934100529601</c:v>
                      </c:pt>
                      <c:pt idx="815">
                        <c:v>193.14035079213301</c:v>
                      </c:pt>
                      <c:pt idx="816">
                        <c:v>215.696179317841</c:v>
                      </c:pt>
                      <c:pt idx="817">
                        <c:v>174.30365678759901</c:v>
                      </c:pt>
                      <c:pt idx="818">
                        <c:v>167.702424676243</c:v>
                      </c:pt>
                      <c:pt idx="819">
                        <c:v>174.55507458281099</c:v>
                      </c:pt>
                      <c:pt idx="820">
                        <c:v>192.12166191210599</c:v>
                      </c:pt>
                      <c:pt idx="821">
                        <c:v>194.46453468412599</c:v>
                      </c:pt>
                      <c:pt idx="822">
                        <c:v>169.699139818623</c:v>
                      </c:pt>
                      <c:pt idx="823">
                        <c:v>206.14020447684601</c:v>
                      </c:pt>
                      <c:pt idx="824">
                        <c:v>157.75253452421799</c:v>
                      </c:pt>
                      <c:pt idx="825">
                        <c:v>228.30897340102399</c:v>
                      </c:pt>
                      <c:pt idx="826">
                        <c:v>213.25644007251199</c:v>
                      </c:pt>
                      <c:pt idx="827">
                        <c:v>205.74404040485601</c:v>
                      </c:pt>
                      <c:pt idx="828">
                        <c:v>151.09447408937999</c:v>
                      </c:pt>
                      <c:pt idx="829">
                        <c:v>177.67272301181401</c:v>
                      </c:pt>
                      <c:pt idx="830">
                        <c:v>183.596507109084</c:v>
                      </c:pt>
                      <c:pt idx="831">
                        <c:v>183.275592726485</c:v>
                      </c:pt>
                      <c:pt idx="832">
                        <c:v>147.213136417101</c:v>
                      </c:pt>
                      <c:pt idx="833">
                        <c:v>134.27346459467799</c:v>
                      </c:pt>
                      <c:pt idx="834">
                        <c:v>187.48048932634001</c:v>
                      </c:pt>
                      <c:pt idx="835">
                        <c:v>202.129565786538</c:v>
                      </c:pt>
                      <c:pt idx="836">
                        <c:v>114.83789334638</c:v>
                      </c:pt>
                      <c:pt idx="837">
                        <c:v>210.62074712730299</c:v>
                      </c:pt>
                      <c:pt idx="838">
                        <c:v>180.142517613812</c:v>
                      </c:pt>
                      <c:pt idx="839">
                        <c:v>171.374349087057</c:v>
                      </c:pt>
                      <c:pt idx="840">
                        <c:v>143.07741633036599</c:v>
                      </c:pt>
                      <c:pt idx="841">
                        <c:v>158.76892469112099</c:v>
                      </c:pt>
                      <c:pt idx="842">
                        <c:v>145.978444582517</c:v>
                      </c:pt>
                      <c:pt idx="843">
                        <c:v>160.84080561104199</c:v>
                      </c:pt>
                      <c:pt idx="844">
                        <c:v>150.89318327654701</c:v>
                      </c:pt>
                      <c:pt idx="845">
                        <c:v>200.92627366023299</c:v>
                      </c:pt>
                      <c:pt idx="846">
                        <c:v>157.03105932858699</c:v>
                      </c:pt>
                      <c:pt idx="847">
                        <c:v>127.328461706401</c:v>
                      </c:pt>
                      <c:pt idx="848">
                        <c:v>159.79385898962701</c:v>
                      </c:pt>
                      <c:pt idx="849">
                        <c:v>140.391298256325</c:v>
                      </c:pt>
                      <c:pt idx="850">
                        <c:v>173.585135896277</c:v>
                      </c:pt>
                      <c:pt idx="851">
                        <c:v>187.42202561086799</c:v>
                      </c:pt>
                      <c:pt idx="852">
                        <c:v>146.375737949197</c:v>
                      </c:pt>
                      <c:pt idx="853">
                        <c:v>137.51027888857999</c:v>
                      </c:pt>
                      <c:pt idx="854">
                        <c:v>97.816068791074201</c:v>
                      </c:pt>
                      <c:pt idx="855">
                        <c:v>201.1792503225</c:v>
                      </c:pt>
                      <c:pt idx="856">
                        <c:v>162.91306004074201</c:v>
                      </c:pt>
                      <c:pt idx="857">
                        <c:v>132.59844954252699</c:v>
                      </c:pt>
                      <c:pt idx="858">
                        <c:v>198.90256836619</c:v>
                      </c:pt>
                      <c:pt idx="859">
                        <c:v>144.90659895591</c:v>
                      </c:pt>
                      <c:pt idx="860">
                        <c:v>155.043354100534</c:v>
                      </c:pt>
                      <c:pt idx="861">
                        <c:v>103.09442127251801</c:v>
                      </c:pt>
                      <c:pt idx="862">
                        <c:v>136.57055205000299</c:v>
                      </c:pt>
                      <c:pt idx="863">
                        <c:v>190.156440864709</c:v>
                      </c:pt>
                      <c:pt idx="864">
                        <c:v>179.63720321134701</c:v>
                      </c:pt>
                      <c:pt idx="865">
                        <c:v>146.21302185774201</c:v>
                      </c:pt>
                      <c:pt idx="866">
                        <c:v>174.67316050858</c:v>
                      </c:pt>
                      <c:pt idx="867">
                        <c:v>153.95112805974301</c:v>
                      </c:pt>
                      <c:pt idx="868">
                        <c:v>157.15328609237599</c:v>
                      </c:pt>
                      <c:pt idx="869">
                        <c:v>165.764349777175</c:v>
                      </c:pt>
                      <c:pt idx="870">
                        <c:v>165.753701861878</c:v>
                      </c:pt>
                      <c:pt idx="871">
                        <c:v>195.385211568801</c:v>
                      </c:pt>
                      <c:pt idx="872">
                        <c:v>121.53644773371801</c:v>
                      </c:pt>
                      <c:pt idx="873">
                        <c:v>115.814677631941</c:v>
                      </c:pt>
                      <c:pt idx="874">
                        <c:v>131.487114051585</c:v>
                      </c:pt>
                      <c:pt idx="875">
                        <c:v>141.33939057588401</c:v>
                      </c:pt>
                      <c:pt idx="876">
                        <c:v>129.420043420231</c:v>
                      </c:pt>
                      <c:pt idx="877">
                        <c:v>138.179455036831</c:v>
                      </c:pt>
                      <c:pt idx="878">
                        <c:v>176.583610180177</c:v>
                      </c:pt>
                      <c:pt idx="879">
                        <c:v>175.50798089612601</c:v>
                      </c:pt>
                      <c:pt idx="880">
                        <c:v>149.31651346653601</c:v>
                      </c:pt>
                      <c:pt idx="881">
                        <c:v>142.20121377765801</c:v>
                      </c:pt>
                      <c:pt idx="882">
                        <c:v>135.303965811057</c:v>
                      </c:pt>
                      <c:pt idx="883">
                        <c:v>118.816626073514</c:v>
                      </c:pt>
                      <c:pt idx="884">
                        <c:v>122.578134536387</c:v>
                      </c:pt>
                      <c:pt idx="885">
                        <c:v>177.701586122431</c:v>
                      </c:pt>
                      <c:pt idx="886">
                        <c:v>154.046159757456</c:v>
                      </c:pt>
                      <c:pt idx="887">
                        <c:v>146.18454409386001</c:v>
                      </c:pt>
                      <c:pt idx="888">
                        <c:v>167.853569771016</c:v>
                      </c:pt>
                      <c:pt idx="889">
                        <c:v>135.48991356780701</c:v>
                      </c:pt>
                      <c:pt idx="890">
                        <c:v>141.378811955689</c:v>
                      </c:pt>
                      <c:pt idx="891">
                        <c:v>127.522536647121</c:v>
                      </c:pt>
                      <c:pt idx="892">
                        <c:v>111.735347580441</c:v>
                      </c:pt>
                      <c:pt idx="893">
                        <c:v>146.2953339275</c:v>
                      </c:pt>
                      <c:pt idx="894">
                        <c:v>122.528765486701</c:v>
                      </c:pt>
                      <c:pt idx="895">
                        <c:v>90.249462374398206</c:v>
                      </c:pt>
                      <c:pt idx="896">
                        <c:v>100.039839644124</c:v>
                      </c:pt>
                      <c:pt idx="897">
                        <c:v>117.945680367668</c:v>
                      </c:pt>
                      <c:pt idx="898">
                        <c:v>113.791311941457</c:v>
                      </c:pt>
                      <c:pt idx="899">
                        <c:v>108.962246646152</c:v>
                      </c:pt>
                      <c:pt idx="900">
                        <c:v>167.852674700183</c:v>
                      </c:pt>
                      <c:pt idx="901">
                        <c:v>104.084841322961</c:v>
                      </c:pt>
                      <c:pt idx="902">
                        <c:v>135.41990359543499</c:v>
                      </c:pt>
                      <c:pt idx="903">
                        <c:v>149.256603718354</c:v>
                      </c:pt>
                      <c:pt idx="904">
                        <c:v>102.977212563355</c:v>
                      </c:pt>
                      <c:pt idx="905">
                        <c:v>128.62765743145999</c:v>
                      </c:pt>
                      <c:pt idx="906">
                        <c:v>130.615903294068</c:v>
                      </c:pt>
                      <c:pt idx="907">
                        <c:v>163.859836558724</c:v>
                      </c:pt>
                      <c:pt idx="908">
                        <c:v>123.665052687502</c:v>
                      </c:pt>
                      <c:pt idx="909">
                        <c:v>130.479950813968</c:v>
                      </c:pt>
                      <c:pt idx="910">
                        <c:v>139.21152753400901</c:v>
                      </c:pt>
                      <c:pt idx="911">
                        <c:v>141.138518593843</c:v>
                      </c:pt>
                      <c:pt idx="912">
                        <c:v>122.887471568967</c:v>
                      </c:pt>
                      <c:pt idx="913">
                        <c:v>145.39340546369601</c:v>
                      </c:pt>
                      <c:pt idx="914">
                        <c:v>129.668601283122</c:v>
                      </c:pt>
                      <c:pt idx="915">
                        <c:v>94.226987702090398</c:v>
                      </c:pt>
                      <c:pt idx="916">
                        <c:v>117.77055920870301</c:v>
                      </c:pt>
                      <c:pt idx="917">
                        <c:v>122.608999254423</c:v>
                      </c:pt>
                      <c:pt idx="918">
                        <c:v>155.08116340747301</c:v>
                      </c:pt>
                      <c:pt idx="919">
                        <c:v>124.493614087257</c:v>
                      </c:pt>
                      <c:pt idx="920">
                        <c:v>142.394726299008</c:v>
                      </c:pt>
                      <c:pt idx="921">
                        <c:v>151.20561170557801</c:v>
                      </c:pt>
                      <c:pt idx="922">
                        <c:v>118.69009675320299</c:v>
                      </c:pt>
                      <c:pt idx="923">
                        <c:v>121.81077046621699</c:v>
                      </c:pt>
                      <c:pt idx="924">
                        <c:v>124.704806934693</c:v>
                      </c:pt>
                      <c:pt idx="925">
                        <c:v>128.60113930284999</c:v>
                      </c:pt>
                      <c:pt idx="926">
                        <c:v>115.82838530367501</c:v>
                      </c:pt>
                      <c:pt idx="927">
                        <c:v>112.86962657842901</c:v>
                      </c:pt>
                      <c:pt idx="928">
                        <c:v>157.222316886003</c:v>
                      </c:pt>
                      <c:pt idx="929">
                        <c:v>134.506145639577</c:v>
                      </c:pt>
                      <c:pt idx="930">
                        <c:v>165.01785094552099</c:v>
                      </c:pt>
                      <c:pt idx="931">
                        <c:v>136.44064701899899</c:v>
                      </c:pt>
                      <c:pt idx="932">
                        <c:v>109.880343547992</c:v>
                      </c:pt>
                      <c:pt idx="933">
                        <c:v>140.43795296798899</c:v>
                      </c:pt>
                      <c:pt idx="934">
                        <c:v>126.633377675798</c:v>
                      </c:pt>
                      <c:pt idx="935">
                        <c:v>125.688543246457</c:v>
                      </c:pt>
                      <c:pt idx="936">
                        <c:v>114.824228030002</c:v>
                      </c:pt>
                      <c:pt idx="937">
                        <c:v>145.251975192835</c:v>
                      </c:pt>
                      <c:pt idx="938">
                        <c:v>158.98626352648901</c:v>
                      </c:pt>
                      <c:pt idx="939">
                        <c:v>101.238143170158</c:v>
                      </c:pt>
                      <c:pt idx="940">
                        <c:v>108.10890872743499</c:v>
                      </c:pt>
                      <c:pt idx="941">
                        <c:v>132.73701701330401</c:v>
                      </c:pt>
                      <c:pt idx="942">
                        <c:v>157.091224144119</c:v>
                      </c:pt>
                      <c:pt idx="943">
                        <c:v>146.471225661982</c:v>
                      </c:pt>
                      <c:pt idx="944">
                        <c:v>135.56282856423499</c:v>
                      </c:pt>
                      <c:pt idx="945">
                        <c:v>157.43964438818301</c:v>
                      </c:pt>
                      <c:pt idx="946">
                        <c:v>106.081369255813</c:v>
                      </c:pt>
                      <c:pt idx="947">
                        <c:v>135.458126705296</c:v>
                      </c:pt>
                      <c:pt idx="948">
                        <c:v>149.36092508925699</c:v>
                      </c:pt>
                      <c:pt idx="949">
                        <c:v>152.14371754458099</c:v>
                      </c:pt>
                      <c:pt idx="950">
                        <c:v>171.00927720975</c:v>
                      </c:pt>
                      <c:pt idx="951">
                        <c:v>109.001382752239</c:v>
                      </c:pt>
                      <c:pt idx="952">
                        <c:v>142.191759352449</c:v>
                      </c:pt>
                      <c:pt idx="953">
                        <c:v>158.38096581496799</c:v>
                      </c:pt>
                      <c:pt idx="954">
                        <c:v>148.37032176060899</c:v>
                      </c:pt>
                      <c:pt idx="955">
                        <c:v>173.87268980886901</c:v>
                      </c:pt>
                      <c:pt idx="956">
                        <c:v>181.51680045376901</c:v>
                      </c:pt>
                      <c:pt idx="957">
                        <c:v>132.577722736959</c:v>
                      </c:pt>
                      <c:pt idx="958">
                        <c:v>165.98493263537401</c:v>
                      </c:pt>
                      <c:pt idx="959">
                        <c:v>143.41912579093599</c:v>
                      </c:pt>
                      <c:pt idx="960">
                        <c:v>97.320028447214597</c:v>
                      </c:pt>
                      <c:pt idx="961">
                        <c:v>145.39812721427899</c:v>
                      </c:pt>
                      <c:pt idx="962">
                        <c:v>133.604204108012</c:v>
                      </c:pt>
                      <c:pt idx="963">
                        <c:v>135.397441990104</c:v>
                      </c:pt>
                      <c:pt idx="964">
                        <c:v>143.29503900764999</c:v>
                      </c:pt>
                      <c:pt idx="965">
                        <c:v>146.25787892665099</c:v>
                      </c:pt>
                      <c:pt idx="966">
                        <c:v>118.81618135844199</c:v>
                      </c:pt>
                      <c:pt idx="967">
                        <c:v>126.73512407227599</c:v>
                      </c:pt>
                      <c:pt idx="968">
                        <c:v>119.924429274337</c:v>
                      </c:pt>
                      <c:pt idx="969">
                        <c:v>152.15660766200699</c:v>
                      </c:pt>
                      <c:pt idx="970">
                        <c:v>164.060424372494</c:v>
                      </c:pt>
                      <c:pt idx="971">
                        <c:v>126.902508705684</c:v>
                      </c:pt>
                      <c:pt idx="972">
                        <c:v>122.683954040673</c:v>
                      </c:pt>
                      <c:pt idx="973">
                        <c:v>98.153064785623002</c:v>
                      </c:pt>
                      <c:pt idx="974">
                        <c:v>153.26175506955599</c:v>
                      </c:pt>
                      <c:pt idx="975">
                        <c:v>113.83791332902101</c:v>
                      </c:pt>
                      <c:pt idx="976">
                        <c:v>115.05889837048301</c:v>
                      </c:pt>
                      <c:pt idx="977">
                        <c:v>138.46882815308399</c:v>
                      </c:pt>
                      <c:pt idx="978">
                        <c:v>114.914255623676</c:v>
                      </c:pt>
                      <c:pt idx="979">
                        <c:v>89.370603833011401</c:v>
                      </c:pt>
                      <c:pt idx="980">
                        <c:v>149.45855499870899</c:v>
                      </c:pt>
                      <c:pt idx="981">
                        <c:v>77.504024193597999</c:v>
                      </c:pt>
                      <c:pt idx="982">
                        <c:v>108.047885424143</c:v>
                      </c:pt>
                      <c:pt idx="983">
                        <c:v>118.878224372764</c:v>
                      </c:pt>
                      <c:pt idx="984">
                        <c:v>159.27188213843201</c:v>
                      </c:pt>
                      <c:pt idx="985">
                        <c:v>110.99410939503301</c:v>
                      </c:pt>
                      <c:pt idx="986">
                        <c:v>134.531029788815</c:v>
                      </c:pt>
                      <c:pt idx="987">
                        <c:v>95.325007548043899</c:v>
                      </c:pt>
                      <c:pt idx="988">
                        <c:v>142.52068941764901</c:v>
                      </c:pt>
                      <c:pt idx="989">
                        <c:v>138.559609625533</c:v>
                      </c:pt>
                      <c:pt idx="990">
                        <c:v>117.801265197398</c:v>
                      </c:pt>
                      <c:pt idx="991">
                        <c:v>157.206998145878</c:v>
                      </c:pt>
                      <c:pt idx="992">
                        <c:v>116.937770743678</c:v>
                      </c:pt>
                      <c:pt idx="993">
                        <c:v>125.726909202993</c:v>
                      </c:pt>
                      <c:pt idx="994">
                        <c:v>142.45436403914701</c:v>
                      </c:pt>
                      <c:pt idx="995">
                        <c:v>115.024503645802</c:v>
                      </c:pt>
                      <c:pt idx="996">
                        <c:v>127.647905418663</c:v>
                      </c:pt>
                      <c:pt idx="997">
                        <c:v>136.575470032743</c:v>
                      </c:pt>
                      <c:pt idx="998">
                        <c:v>144.31552405739399</c:v>
                      </c:pt>
                      <c:pt idx="999">
                        <c:v>101.22869992451101</c:v>
                      </c:pt>
                      <c:pt idx="1000">
                        <c:v>109.028490435736</c:v>
                      </c:pt>
                      <c:pt idx="1001">
                        <c:v>86.427575469621004</c:v>
                      </c:pt>
                      <c:pt idx="1002">
                        <c:v>134.60332476024399</c:v>
                      </c:pt>
                      <c:pt idx="1003">
                        <c:v>90.336917816787206</c:v>
                      </c:pt>
                      <c:pt idx="1004">
                        <c:v>112.075193184028</c:v>
                      </c:pt>
                      <c:pt idx="1005">
                        <c:v>122.821825073654</c:v>
                      </c:pt>
                      <c:pt idx="1006">
                        <c:v>91.438204372786601</c:v>
                      </c:pt>
                      <c:pt idx="1007">
                        <c:v>162.11444741746701</c:v>
                      </c:pt>
                      <c:pt idx="1008">
                        <c:v>85.498557997657898</c:v>
                      </c:pt>
                      <c:pt idx="1009">
                        <c:v>138.63534005036499</c:v>
                      </c:pt>
                      <c:pt idx="1010">
                        <c:v>100.251242936265</c:v>
                      </c:pt>
                      <c:pt idx="1011">
                        <c:v>117.03777372459101</c:v>
                      </c:pt>
                      <c:pt idx="1012">
                        <c:v>112.093248578198</c:v>
                      </c:pt>
                      <c:pt idx="1013">
                        <c:v>146.48767746952501</c:v>
                      </c:pt>
                      <c:pt idx="1014">
                        <c:v>115.896350001806</c:v>
                      </c:pt>
                      <c:pt idx="1015">
                        <c:v>89.473503886002504</c:v>
                      </c:pt>
                      <c:pt idx="1016">
                        <c:v>105.17044328694401</c:v>
                      </c:pt>
                      <c:pt idx="1017">
                        <c:v>129.744841047368</c:v>
                      </c:pt>
                      <c:pt idx="1018">
                        <c:v>110.981486965934</c:v>
                      </c:pt>
                      <c:pt idx="1019">
                        <c:v>109.072861131216</c:v>
                      </c:pt>
                      <c:pt idx="1020">
                        <c:v>125.789222236694</c:v>
                      </c:pt>
                      <c:pt idx="1021">
                        <c:v>124.925426156295</c:v>
                      </c:pt>
                      <c:pt idx="1022">
                        <c:v>100.170681148402</c:v>
                      </c:pt>
                      <c:pt idx="1023">
                        <c:v>138.59406342534001</c:v>
                      </c:pt>
                      <c:pt idx="1024">
                        <c:v>106.172230458838</c:v>
                      </c:pt>
                      <c:pt idx="1025">
                        <c:v>126.883510790659</c:v>
                      </c:pt>
                      <c:pt idx="1026">
                        <c:v>142.521527922215</c:v>
                      </c:pt>
                      <c:pt idx="1027">
                        <c:v>112.171144761486</c:v>
                      </c:pt>
                      <c:pt idx="1028">
                        <c:v>104.24185691564701</c:v>
                      </c:pt>
                      <c:pt idx="1029">
                        <c:v>74.696868524301195</c:v>
                      </c:pt>
                      <c:pt idx="1030">
                        <c:v>114.101659945737</c:v>
                      </c:pt>
                      <c:pt idx="1031">
                        <c:v>106.094816935566</c:v>
                      </c:pt>
                      <c:pt idx="1032">
                        <c:v>94.397225957550702</c:v>
                      </c:pt>
                      <c:pt idx="1033">
                        <c:v>111.03196655825801</c:v>
                      </c:pt>
                      <c:pt idx="1034">
                        <c:v>85.579931839405106</c:v>
                      </c:pt>
                      <c:pt idx="1035">
                        <c:v>71.765284991747706</c:v>
                      </c:pt>
                      <c:pt idx="1036">
                        <c:v>87.533230923561803</c:v>
                      </c:pt>
                      <c:pt idx="1037">
                        <c:v>124.904306149322</c:v>
                      </c:pt>
                      <c:pt idx="1038">
                        <c:v>126.942592229845</c:v>
                      </c:pt>
                      <c:pt idx="1039">
                        <c:v>108.195213596934</c:v>
                      </c:pt>
                      <c:pt idx="1040">
                        <c:v>104.30035882673999</c:v>
                      </c:pt>
                      <c:pt idx="1041">
                        <c:v>91.445316649077</c:v>
                      </c:pt>
                      <c:pt idx="1042">
                        <c:v>114.138764164656</c:v>
                      </c:pt>
                      <c:pt idx="1043">
                        <c:v>125.85492686681</c:v>
                      </c:pt>
                      <c:pt idx="1044">
                        <c:v>93.378598408839693</c:v>
                      </c:pt>
                      <c:pt idx="1045">
                        <c:v>83.594067964880196</c:v>
                      </c:pt>
                      <c:pt idx="1046">
                        <c:v>111.15783696723599</c:v>
                      </c:pt>
                      <c:pt idx="1047">
                        <c:v>139.677918685256</c:v>
                      </c:pt>
                      <c:pt idx="1048">
                        <c:v>101.370016282278</c:v>
                      </c:pt>
                      <c:pt idx="1049">
                        <c:v>128.90388733173901</c:v>
                      </c:pt>
                      <c:pt idx="1050">
                        <c:v>124.92938155558301</c:v>
                      </c:pt>
                      <c:pt idx="1051">
                        <c:v>70.816583602798303</c:v>
                      </c:pt>
                      <c:pt idx="1052">
                        <c:v>81.653155375824497</c:v>
                      </c:pt>
                      <c:pt idx="1053">
                        <c:v>142.70944607979601</c:v>
                      </c:pt>
                      <c:pt idx="1054">
                        <c:v>123.005479167564</c:v>
                      </c:pt>
                      <c:pt idx="1055">
                        <c:v>137.830893924668</c:v>
                      </c:pt>
                      <c:pt idx="1056">
                        <c:v>103.312694778031</c:v>
                      </c:pt>
                      <c:pt idx="1057">
                        <c:v>77.708325713900194</c:v>
                      </c:pt>
                      <c:pt idx="1058">
                        <c:v>88.524927112937405</c:v>
                      </c:pt>
                      <c:pt idx="1059">
                        <c:v>97.388906103246597</c:v>
                      </c:pt>
                      <c:pt idx="1060">
                        <c:v>147.605197364373</c:v>
                      </c:pt>
                      <c:pt idx="1061">
                        <c:v>120.063036381377</c:v>
                      </c:pt>
                      <c:pt idx="1062">
                        <c:v>112.164031782263</c:v>
                      </c:pt>
                      <c:pt idx="1063">
                        <c:v>105.283054926419</c:v>
                      </c:pt>
                      <c:pt idx="1064">
                        <c:v>117.005201774037</c:v>
                      </c:pt>
                      <c:pt idx="1065">
                        <c:v>86.575643879366993</c:v>
                      </c:pt>
                      <c:pt idx="1066">
                        <c:v>105.276204075403</c:v>
                      </c:pt>
                      <c:pt idx="1067">
                        <c:v>135.85860301837499</c:v>
                      </c:pt>
                      <c:pt idx="1068">
                        <c:v>142.751847128642</c:v>
                      </c:pt>
                      <c:pt idx="1069">
                        <c:v>78.723610544712997</c:v>
                      </c:pt>
                      <c:pt idx="1070">
                        <c:v>95.497259849138203</c:v>
                      </c:pt>
                      <c:pt idx="1071">
                        <c:v>116.94136443578201</c:v>
                      </c:pt>
                      <c:pt idx="1072">
                        <c:v>99.366391794911095</c:v>
                      </c:pt>
                      <c:pt idx="1073">
                        <c:v>92.526917369892203</c:v>
                      </c:pt>
                      <c:pt idx="1074">
                        <c:v>140.695207463624</c:v>
                      </c:pt>
                      <c:pt idx="1075">
                        <c:v>91.464385277812994</c:v>
                      </c:pt>
                      <c:pt idx="1076">
                        <c:v>77.755224191307093</c:v>
                      </c:pt>
                      <c:pt idx="1077">
                        <c:v>71.852615727785903</c:v>
                      </c:pt>
                      <c:pt idx="1078">
                        <c:v>99.364818212421596</c:v>
                      </c:pt>
                      <c:pt idx="1079">
                        <c:v>92.480394992959503</c:v>
                      </c:pt>
                      <c:pt idx="1080">
                        <c:v>102.28851432221801</c:v>
                      </c:pt>
                      <c:pt idx="1081">
                        <c:v>56.125473696585601</c:v>
                      </c:pt>
                      <c:pt idx="1082">
                        <c:v>113.224868898506</c:v>
                      </c:pt>
                      <c:pt idx="1083">
                        <c:v>112.156446481755</c:v>
                      </c:pt>
                      <c:pt idx="1084">
                        <c:v>87.627262638868501</c:v>
                      </c:pt>
                      <c:pt idx="1085">
                        <c:v>108.312033487528</c:v>
                      </c:pt>
                      <c:pt idx="1086">
                        <c:v>126.043038098772</c:v>
                      </c:pt>
                      <c:pt idx="1087">
                        <c:v>104.300931350312</c:v>
                      </c:pt>
                      <c:pt idx="1088">
                        <c:v>105.41212102978101</c:v>
                      </c:pt>
                      <c:pt idx="1089">
                        <c:v>130.89465013902</c:v>
                      </c:pt>
                      <c:pt idx="1090">
                        <c:v>95.486772489379106</c:v>
                      </c:pt>
                      <c:pt idx="1091">
                        <c:v>87.623155930113995</c:v>
                      </c:pt>
                      <c:pt idx="1092">
                        <c:v>74.819141210995198</c:v>
                      </c:pt>
                      <c:pt idx="1093">
                        <c:v>97.439903018337901</c:v>
                      </c:pt>
                      <c:pt idx="1094">
                        <c:v>125.066750848833</c:v>
                      </c:pt>
                      <c:pt idx="1095">
                        <c:v>126.047878496218</c:v>
                      </c:pt>
                      <c:pt idx="1096">
                        <c:v>127.046210448496</c:v>
                      </c:pt>
                      <c:pt idx="1097">
                        <c:v>92.576177841750905</c:v>
                      </c:pt>
                      <c:pt idx="1098">
                        <c:v>272.58704676647898</c:v>
                      </c:pt>
                      <c:pt idx="1099">
                        <c:v>190.847584329494</c:v>
                      </c:pt>
                      <c:pt idx="1100">
                        <c:v>231.43945675028499</c:v>
                      </c:pt>
                      <c:pt idx="1101">
                        <c:v>222.58249571569701</c:v>
                      </c:pt>
                      <c:pt idx="1102">
                        <c:v>248.05302238288999</c:v>
                      </c:pt>
                      <c:pt idx="1103">
                        <c:v>225.35649022011501</c:v>
                      </c:pt>
                      <c:pt idx="1104">
                        <c:v>170.30701171958299</c:v>
                      </c:pt>
                      <c:pt idx="1105">
                        <c:v>161.54611623585899</c:v>
                      </c:pt>
                      <c:pt idx="1106">
                        <c:v>169.175988940157</c:v>
                      </c:pt>
                      <c:pt idx="1107">
                        <c:v>165.473342946782</c:v>
                      </c:pt>
                      <c:pt idx="1108">
                        <c:v>168.295872026783</c:v>
                      </c:pt>
                      <c:pt idx="1109">
                        <c:v>183.162393843736</c:v>
                      </c:pt>
                      <c:pt idx="1110">
                        <c:v>193.84225354577799</c:v>
                      </c:pt>
                      <c:pt idx="1111">
                        <c:v>145.65096194710401</c:v>
                      </c:pt>
                      <c:pt idx="1112">
                        <c:v>161.47390187298399</c:v>
                      </c:pt>
                      <c:pt idx="1113">
                        <c:v>159.51751636859399</c:v>
                      </c:pt>
                      <c:pt idx="1114">
                        <c:v>114.207224760529</c:v>
                      </c:pt>
                      <c:pt idx="1115">
                        <c:v>182.101065956459</c:v>
                      </c:pt>
                      <c:pt idx="1116">
                        <c:v>139.78745571765</c:v>
                      </c:pt>
                      <c:pt idx="1117">
                        <c:v>179.165687706694</c:v>
                      </c:pt>
                      <c:pt idx="1118">
                        <c:v>191.934804765172</c:v>
                      </c:pt>
                      <c:pt idx="1119">
                        <c:v>154.523549411104</c:v>
                      </c:pt>
                      <c:pt idx="1120">
                        <c:v>150.68921945995899</c:v>
                      </c:pt>
                      <c:pt idx="1121">
                        <c:v>160.51313874713301</c:v>
                      </c:pt>
                      <c:pt idx="1122">
                        <c:v>129.02491998199801</c:v>
                      </c:pt>
                      <c:pt idx="1123">
                        <c:v>140.76889954863199</c:v>
                      </c:pt>
                      <c:pt idx="1124">
                        <c:v>141.72586565088801</c:v>
                      </c:pt>
                      <c:pt idx="1125">
                        <c:v>160.44298754357899</c:v>
                      </c:pt>
                      <c:pt idx="1126">
                        <c:v>139.84153515923799</c:v>
                      </c:pt>
                      <c:pt idx="1127">
                        <c:v>88.614743650953002</c:v>
                      </c:pt>
                      <c:pt idx="1128">
                        <c:v>154.48013236210701</c:v>
                      </c:pt>
                      <c:pt idx="1129">
                        <c:v>159.56581530194001</c:v>
                      </c:pt>
                      <c:pt idx="1130">
                        <c:v>124.08642533984199</c:v>
                      </c:pt>
                      <c:pt idx="1131">
                        <c:v>123.04163512097</c:v>
                      </c:pt>
                      <c:pt idx="1132">
                        <c:v>143.73401346552501</c:v>
                      </c:pt>
                      <c:pt idx="1133">
                        <c:v>96.486101032671598</c:v>
                      </c:pt>
                      <c:pt idx="1134">
                        <c:v>114.249659939819</c:v>
                      </c:pt>
                      <c:pt idx="1135">
                        <c:v>119.121459511049</c:v>
                      </c:pt>
                      <c:pt idx="1136">
                        <c:v>143.73615338073299</c:v>
                      </c:pt>
                      <c:pt idx="1137">
                        <c:v>147.71319371558499</c:v>
                      </c:pt>
                      <c:pt idx="1138">
                        <c:v>98.442144383948104</c:v>
                      </c:pt>
                      <c:pt idx="1139">
                        <c:v>130.90794931599501</c:v>
                      </c:pt>
                      <c:pt idx="1140">
                        <c:v>162.475308158666</c:v>
                      </c:pt>
                      <c:pt idx="1141">
                        <c:v>98.413982102455194</c:v>
                      </c:pt>
                      <c:pt idx="1142">
                        <c:v>100.39630760637</c:v>
                      </c:pt>
                      <c:pt idx="1143">
                        <c:v>110.29224155429</c:v>
                      </c:pt>
                      <c:pt idx="1144">
                        <c:v>148.581821152667</c:v>
                      </c:pt>
                      <c:pt idx="1145">
                        <c:v>127.041329944941</c:v>
                      </c:pt>
                      <c:pt idx="1146">
                        <c:v>128.037570106576</c:v>
                      </c:pt>
                      <c:pt idx="1147">
                        <c:v>112.262263748032</c:v>
                      </c:pt>
                      <c:pt idx="1148">
                        <c:v>130.917699408244</c:v>
                      </c:pt>
                      <c:pt idx="1149">
                        <c:v>97.499372821057904</c:v>
                      </c:pt>
                      <c:pt idx="1150">
                        <c:v>134.002190627028</c:v>
                      </c:pt>
                      <c:pt idx="1151">
                        <c:v>143.77487524590001</c:v>
                      </c:pt>
                      <c:pt idx="1152">
                        <c:v>126.000334999854</c:v>
                      </c:pt>
                      <c:pt idx="1153">
                        <c:v>138.91004633321799</c:v>
                      </c:pt>
                      <c:pt idx="1154">
                        <c:v>124.05242167535</c:v>
                      </c:pt>
                      <c:pt idx="1155">
                        <c:v>112.248720960131</c:v>
                      </c:pt>
                      <c:pt idx="1156">
                        <c:v>90.677102379223001</c:v>
                      </c:pt>
                      <c:pt idx="1157">
                        <c:v>93.513724990677701</c:v>
                      </c:pt>
                      <c:pt idx="1158">
                        <c:v>115.17680695835401</c:v>
                      </c:pt>
                      <c:pt idx="1159">
                        <c:v>96.469249089849896</c:v>
                      </c:pt>
                      <c:pt idx="1160">
                        <c:v>123.07627942375299</c:v>
                      </c:pt>
                      <c:pt idx="1161">
                        <c:v>102.431824930066</c:v>
                      </c:pt>
                      <c:pt idx="1162">
                        <c:v>104.346326609982</c:v>
                      </c:pt>
                      <c:pt idx="1163">
                        <c:v>100.41580516022699</c:v>
                      </c:pt>
                      <c:pt idx="1164">
                        <c:v>101.43144663927001</c:v>
                      </c:pt>
                      <c:pt idx="1165">
                        <c:v>129.96293949918001</c:v>
                      </c:pt>
                      <c:pt idx="1166">
                        <c:v>134.900258563883</c:v>
                      </c:pt>
                      <c:pt idx="1167">
                        <c:v>118.185803557029</c:v>
                      </c:pt>
                      <c:pt idx="1168">
                        <c:v>95.508636066312505</c:v>
                      </c:pt>
                      <c:pt idx="1169">
                        <c:v>87.722551375884905</c:v>
                      </c:pt>
                      <c:pt idx="1170">
                        <c:v>114.178988245778</c:v>
                      </c:pt>
                      <c:pt idx="1171">
                        <c:v>102.35596248772499</c:v>
                      </c:pt>
                      <c:pt idx="1172">
                        <c:v>100.41439498093</c:v>
                      </c:pt>
                      <c:pt idx="1173">
                        <c:v>102.401170636034</c:v>
                      </c:pt>
                      <c:pt idx="1174">
                        <c:v>110.26765956111601</c:v>
                      </c:pt>
                      <c:pt idx="1175">
                        <c:v>107.344427932066</c:v>
                      </c:pt>
                      <c:pt idx="1176">
                        <c:v>89.653347726313001</c:v>
                      </c:pt>
                      <c:pt idx="1177">
                        <c:v>68.921783719533906</c:v>
                      </c:pt>
                      <c:pt idx="1178">
                        <c:v>90.593271624784293</c:v>
                      </c:pt>
                      <c:pt idx="1179">
                        <c:v>130.99892463902901</c:v>
                      </c:pt>
                      <c:pt idx="1180">
                        <c:v>81.728818318539496</c:v>
                      </c:pt>
                      <c:pt idx="1181">
                        <c:v>109.353396887974</c:v>
                      </c:pt>
                      <c:pt idx="1182">
                        <c:v>65.9443485048931</c:v>
                      </c:pt>
                      <c:pt idx="1183">
                        <c:v>44.356819702924497</c:v>
                      </c:pt>
                      <c:pt idx="1184">
                        <c:v>82.742327081361694</c:v>
                      </c:pt>
                      <c:pt idx="1185">
                        <c:v>86.645611926790394</c:v>
                      </c:pt>
                      <c:pt idx="1186">
                        <c:v>86.6831752056368</c:v>
                      </c:pt>
                      <c:pt idx="1187">
                        <c:v>126.034881196592</c:v>
                      </c:pt>
                      <c:pt idx="1188">
                        <c:v>104.354085345475</c:v>
                      </c:pt>
                      <c:pt idx="1189">
                        <c:v>103.48186981787001</c:v>
                      </c:pt>
                      <c:pt idx="1190">
                        <c:v>102.427657887923</c:v>
                      </c:pt>
                      <c:pt idx="1191">
                        <c:v>101.41551438193</c:v>
                      </c:pt>
                      <c:pt idx="1192">
                        <c:v>82.757822424655302</c:v>
                      </c:pt>
                      <c:pt idx="1193">
                        <c:v>69.968743971103393</c:v>
                      </c:pt>
                      <c:pt idx="1194">
                        <c:v>104.385018966763</c:v>
                      </c:pt>
                      <c:pt idx="1195">
                        <c:v>78.783579641824701</c:v>
                      </c:pt>
                      <c:pt idx="1196">
                        <c:v>59.104376125807697</c:v>
                      </c:pt>
                      <c:pt idx="1197">
                        <c:v>74.849981730561396</c:v>
                      </c:pt>
                      <c:pt idx="1198">
                        <c:v>80.793427670891603</c:v>
                      </c:pt>
                      <c:pt idx="1199">
                        <c:v>86.699288678437497</c:v>
                      </c:pt>
                      <c:pt idx="1200">
                        <c:v>109.39606001792799</c:v>
                      </c:pt>
                      <c:pt idx="1201">
                        <c:v>72.902584472684893</c:v>
                      </c:pt>
                      <c:pt idx="1202">
                        <c:v>99.473670252982302</c:v>
                      </c:pt>
                      <c:pt idx="1203">
                        <c:v>70.908383801808299</c:v>
                      </c:pt>
                      <c:pt idx="1204">
                        <c:v>87.707768101310506</c:v>
                      </c:pt>
                      <c:pt idx="1205">
                        <c:v>81.791971521122207</c:v>
                      </c:pt>
                      <c:pt idx="1206">
                        <c:v>71.926205996045695</c:v>
                      </c:pt>
                      <c:pt idx="1207">
                        <c:v>102.53222776409901</c:v>
                      </c:pt>
                      <c:pt idx="1208">
                        <c:v>90.666380534546505</c:v>
                      </c:pt>
                      <c:pt idx="1209">
                        <c:v>93.570198251531195</c:v>
                      </c:pt>
                      <c:pt idx="1210">
                        <c:v>79.71438870307</c:v>
                      </c:pt>
                      <c:pt idx="1211">
                        <c:v>66.027901503795803</c:v>
                      </c:pt>
                      <c:pt idx="1212">
                        <c:v>109.384175074135</c:v>
                      </c:pt>
                      <c:pt idx="1213">
                        <c:v>99.504155611568606</c:v>
                      </c:pt>
                      <c:pt idx="1214">
                        <c:v>71.9123002191171</c:v>
                      </c:pt>
                      <c:pt idx="1215">
                        <c:v>71.912741906574794</c:v>
                      </c:pt>
                      <c:pt idx="1216">
                        <c:v>93.545481849285494</c:v>
                      </c:pt>
                      <c:pt idx="1217">
                        <c:v>43.330097702206302</c:v>
                      </c:pt>
                      <c:pt idx="1218">
                        <c:v>68.9589714977201</c:v>
                      </c:pt>
                      <c:pt idx="1219">
                        <c:v>54.176272921938498</c:v>
                      </c:pt>
                      <c:pt idx="1220">
                        <c:v>53.2224904134113</c:v>
                      </c:pt>
                      <c:pt idx="1221">
                        <c:v>72.885843961713803</c:v>
                      </c:pt>
                      <c:pt idx="1222">
                        <c:v>79.814263077823199</c:v>
                      </c:pt>
                      <c:pt idx="1223">
                        <c:v>75.870619845451301</c:v>
                      </c:pt>
                      <c:pt idx="1224">
                        <c:v>68.021513409310003</c:v>
                      </c:pt>
                      <c:pt idx="1225">
                        <c:v>64.0402083885716</c:v>
                      </c:pt>
                      <c:pt idx="1226">
                        <c:v>67.013922998767995</c:v>
                      </c:pt>
                      <c:pt idx="1227">
                        <c:v>67.029205860930205</c:v>
                      </c:pt>
                      <c:pt idx="1228">
                        <c:v>78.8246975960067</c:v>
                      </c:pt>
                      <c:pt idx="1229">
                        <c:v>74.908633169238399</c:v>
                      </c:pt>
                      <c:pt idx="1230">
                        <c:v>82.7468068141185</c:v>
                      </c:pt>
                      <c:pt idx="1231">
                        <c:v>56.182151860784998</c:v>
                      </c:pt>
                      <c:pt idx="1232">
                        <c:v>44.356038353950503</c:v>
                      </c:pt>
                      <c:pt idx="1233">
                        <c:v>50.3018804427982</c:v>
                      </c:pt>
                      <c:pt idx="1234">
                        <c:v>50.282108758321399</c:v>
                      </c:pt>
                      <c:pt idx="1235">
                        <c:v>55.178586952000401</c:v>
                      </c:pt>
                      <c:pt idx="1236">
                        <c:v>88.681343042864896</c:v>
                      </c:pt>
                      <c:pt idx="1237">
                        <c:v>60.101138428406799</c:v>
                      </c:pt>
                      <c:pt idx="1238">
                        <c:v>52.243537846022903</c:v>
                      </c:pt>
                      <c:pt idx="1239">
                        <c:v>58.154583356903302</c:v>
                      </c:pt>
                      <c:pt idx="1240">
                        <c:v>62.131893438449197</c:v>
                      </c:pt>
                      <c:pt idx="1241">
                        <c:v>73.919350523500498</c:v>
                      </c:pt>
                      <c:pt idx="1242">
                        <c:v>51.2182375480579</c:v>
                      </c:pt>
                      <c:pt idx="1243">
                        <c:v>92.604203397349394</c:v>
                      </c:pt>
                      <c:pt idx="1244">
                        <c:v>76.906688065991602</c:v>
                      </c:pt>
                      <c:pt idx="1245">
                        <c:v>39.412187601678703</c:v>
                      </c:pt>
                      <c:pt idx="1246">
                        <c:v>80.837437661467007</c:v>
                      </c:pt>
                      <c:pt idx="1247">
                        <c:v>32.534580578912497</c:v>
                      </c:pt>
                      <c:pt idx="1248">
                        <c:v>54.211986531872803</c:v>
                      </c:pt>
                      <c:pt idx="1249">
                        <c:v>52.2364323324366</c:v>
                      </c:pt>
                      <c:pt idx="1250">
                        <c:v>73.926259198244097</c:v>
                      </c:pt>
                      <c:pt idx="1251">
                        <c:v>56.172271730652099</c:v>
                      </c:pt>
                      <c:pt idx="1252">
                        <c:v>73.973919357314699</c:v>
                      </c:pt>
                      <c:pt idx="1253">
                        <c:v>44.331596616674702</c:v>
                      </c:pt>
                      <c:pt idx="1254">
                        <c:v>33.5183761220134</c:v>
                      </c:pt>
                      <c:pt idx="1255">
                        <c:v>83.834849837268905</c:v>
                      </c:pt>
                      <c:pt idx="1256">
                        <c:v>52.266826027035698</c:v>
                      </c:pt>
                      <c:pt idx="1257">
                        <c:v>84.771030763216601</c:v>
                      </c:pt>
                      <c:pt idx="1258">
                        <c:v>58.162455734717703</c:v>
                      </c:pt>
                      <c:pt idx="1259">
                        <c:v>47.314328791176401</c:v>
                      </c:pt>
                      <c:pt idx="1260">
                        <c:v>55.206135018664597</c:v>
                      </c:pt>
                      <c:pt idx="1261">
                        <c:v>69.982199098597405</c:v>
                      </c:pt>
                      <c:pt idx="1262">
                        <c:v>62.122867568567401</c:v>
                      </c:pt>
                      <c:pt idx="1263">
                        <c:v>54.214582571175299</c:v>
                      </c:pt>
                      <c:pt idx="1264">
                        <c:v>56.2245300837711</c:v>
                      </c:pt>
                      <c:pt idx="1265">
                        <c:v>60.141656345883497</c:v>
                      </c:pt>
                      <c:pt idx="1266">
                        <c:v>66.072341414811206</c:v>
                      </c:pt>
                      <c:pt idx="1267">
                        <c:v>56.195538119821201</c:v>
                      </c:pt>
                      <c:pt idx="1268">
                        <c:v>48.314930338447503</c:v>
                      </c:pt>
                      <c:pt idx="1269">
                        <c:v>65.082696957907203</c:v>
                      </c:pt>
                      <c:pt idx="1270">
                        <c:v>49.321179144928799</c:v>
                      </c:pt>
                      <c:pt idx="1271">
                        <c:v>68.048744052842295</c:v>
                      </c:pt>
                      <c:pt idx="1272">
                        <c:v>49.305802092462002</c:v>
                      </c:pt>
                      <c:pt idx="1273">
                        <c:v>50.308653818573902</c:v>
                      </c:pt>
                      <c:pt idx="1274">
                        <c:v>55.239356335797297</c:v>
                      </c:pt>
                      <c:pt idx="1275">
                        <c:v>55.257252737200297</c:v>
                      </c:pt>
                      <c:pt idx="1276">
                        <c:v>45.393280878333996</c:v>
                      </c:pt>
                      <c:pt idx="1277">
                        <c:v>68.026478765027306</c:v>
                      </c:pt>
                      <c:pt idx="1278">
                        <c:v>71.994654659131399</c:v>
                      </c:pt>
                      <c:pt idx="1279">
                        <c:v>58.177753433639602</c:v>
                      </c:pt>
                      <c:pt idx="1280">
                        <c:v>41.440675870505601</c:v>
                      </c:pt>
                      <c:pt idx="1281">
                        <c:v>42.4036172611642</c:v>
                      </c:pt>
                      <c:pt idx="1282">
                        <c:v>35.510519814758098</c:v>
                      </c:pt>
                      <c:pt idx="1283">
                        <c:v>51.281684799511403</c:v>
                      </c:pt>
                      <c:pt idx="1284">
                        <c:v>58.190881807020503</c:v>
                      </c:pt>
                      <c:pt idx="1285">
                        <c:v>46.3693053296766</c:v>
                      </c:pt>
                      <c:pt idx="1286">
                        <c:v>57.218717422504703</c:v>
                      </c:pt>
                      <c:pt idx="1287">
                        <c:v>43.396300814582297</c:v>
                      </c:pt>
                      <c:pt idx="1288">
                        <c:v>76.931940198998603</c:v>
                      </c:pt>
                      <c:pt idx="1289">
                        <c:v>54.270260220893398</c:v>
                      </c:pt>
                      <c:pt idx="1290">
                        <c:v>56.207627976647601</c:v>
                      </c:pt>
                      <c:pt idx="1291">
                        <c:v>38.467373728866903</c:v>
                      </c:pt>
                      <c:pt idx="1292">
                        <c:v>54.2427038687294</c:v>
                      </c:pt>
                      <c:pt idx="1293">
                        <c:v>48.342757706118398</c:v>
                      </c:pt>
                      <c:pt idx="1294">
                        <c:v>36.491659725097698</c:v>
                      </c:pt>
                      <c:pt idx="1295">
                        <c:v>42.425323009613102</c:v>
                      </c:pt>
                      <c:pt idx="1296">
                        <c:v>44.413965234979599</c:v>
                      </c:pt>
                      <c:pt idx="1297">
                        <c:v>59.200906129367098</c:v>
                      </c:pt>
                      <c:pt idx="1298">
                        <c:v>58.223145083740299</c:v>
                      </c:pt>
                      <c:pt idx="1299">
                        <c:v>70.079067680193802</c:v>
                      </c:pt>
                      <c:pt idx="1300">
                        <c:v>55.255851129102297</c:v>
                      </c:pt>
                      <c:pt idx="1301">
                        <c:v>30.595978800142401</c:v>
                      </c:pt>
                      <c:pt idx="1302">
                        <c:v>47.363686121630799</c:v>
                      </c:pt>
                      <c:pt idx="1303">
                        <c:v>46.384432291510102</c:v>
                      </c:pt>
                      <c:pt idx="1304">
                        <c:v>70.0614753290035</c:v>
                      </c:pt>
                      <c:pt idx="1305">
                        <c:v>61.174667291585003</c:v>
                      </c:pt>
                      <c:pt idx="1306">
                        <c:v>50.314640432953297</c:v>
                      </c:pt>
                      <c:pt idx="1307">
                        <c:v>50.317138283065702</c:v>
                      </c:pt>
                      <c:pt idx="1308">
                        <c:v>36.512748182189704</c:v>
                      </c:pt>
                      <c:pt idx="1309">
                        <c:v>33.5458122002008</c:v>
                      </c:pt>
                      <c:pt idx="1310">
                        <c:v>54.278049269573401</c:v>
                      </c:pt>
                      <c:pt idx="1311">
                        <c:v>37.495301118121802</c:v>
                      </c:pt>
                      <c:pt idx="1312">
                        <c:v>43.4200701338846</c:v>
                      </c:pt>
                      <c:pt idx="1313">
                        <c:v>34.551479999560499</c:v>
                      </c:pt>
                      <c:pt idx="1314">
                        <c:v>43.4192365775165</c:v>
                      </c:pt>
                      <c:pt idx="1315">
                        <c:v>42.437436090280201</c:v>
                      </c:pt>
                      <c:pt idx="1316">
                        <c:v>24.669964171559901</c:v>
                      </c:pt>
                      <c:pt idx="1317">
                        <c:v>34.544942463003999</c:v>
                      </c:pt>
                      <c:pt idx="1318">
                        <c:v>65.135012993678302</c:v>
                      </c:pt>
                      <c:pt idx="1319">
                        <c:v>43.413272135216701</c:v>
                      </c:pt>
                      <c:pt idx="1320">
                        <c:v>27.6377599937958</c:v>
                      </c:pt>
                      <c:pt idx="1321">
                        <c:v>33.550868204410797</c:v>
                      </c:pt>
                      <c:pt idx="1322">
                        <c:v>48.357404452279901</c:v>
                      </c:pt>
                      <c:pt idx="1323">
                        <c:v>35.535433916799299</c:v>
                      </c:pt>
                      <c:pt idx="1324">
                        <c:v>33.548321817181296</c:v>
                      </c:pt>
                      <c:pt idx="1325">
                        <c:v>25.6502494566096</c:v>
                      </c:pt>
                      <c:pt idx="1326">
                        <c:v>44.398296189625</c:v>
                      </c:pt>
                      <c:pt idx="1327">
                        <c:v>39.480822900751598</c:v>
                      </c:pt>
                      <c:pt idx="1328">
                        <c:v>45.397787089741101</c:v>
                      </c:pt>
                      <c:pt idx="1329">
                        <c:v>19.736869806520701</c:v>
                      </c:pt>
                      <c:pt idx="1330">
                        <c:v>45.3922145743634</c:v>
                      </c:pt>
                      <c:pt idx="1331">
                        <c:v>33.555938160342301</c:v>
                      </c:pt>
                      <c:pt idx="1332">
                        <c:v>23.693163817909198</c:v>
                      </c:pt>
                      <c:pt idx="1333">
                        <c:v>41.452755588817404</c:v>
                      </c:pt>
                      <c:pt idx="1334">
                        <c:v>46.376246136896299</c:v>
                      </c:pt>
                      <c:pt idx="1335">
                        <c:v>27.637278777679501</c:v>
                      </c:pt>
                      <c:pt idx="1336">
                        <c:v>24.670887015226398</c:v>
                      </c:pt>
                      <c:pt idx="1337">
                        <c:v>33.554842742690703</c:v>
                      </c:pt>
                      <c:pt idx="1338">
                        <c:v>26.647301035439</c:v>
                      </c:pt>
                      <c:pt idx="1339">
                        <c:v>27.640680463117299</c:v>
                      </c:pt>
                      <c:pt idx="1340">
                        <c:v>22.700512238018501</c:v>
                      </c:pt>
                      <c:pt idx="1341">
                        <c:v>38.482987150937397</c:v>
                      </c:pt>
                      <c:pt idx="1342">
                        <c:v>34.549326505095301</c:v>
                      </c:pt>
                      <c:pt idx="1343">
                        <c:v>18.751435031310301</c:v>
                      </c:pt>
                      <c:pt idx="1344">
                        <c:v>35.538718573172503</c:v>
                      </c:pt>
                      <c:pt idx="1345">
                        <c:v>24.680799766414101</c:v>
                      </c:pt>
                      <c:pt idx="1346">
                        <c:v>28.626773586106399</c:v>
                      </c:pt>
                      <c:pt idx="1347">
                        <c:v>32.569642759465999</c:v>
                      </c:pt>
                      <c:pt idx="1348">
                        <c:v>39.488993340341501</c:v>
                      </c:pt>
                      <c:pt idx="1349">
                        <c:v>23.689914128559501</c:v>
                      </c:pt>
                      <c:pt idx="1350">
                        <c:v>20.7343272102828</c:v>
                      </c:pt>
                      <c:pt idx="1351">
                        <c:v>21.709692979648299</c:v>
                      </c:pt>
                      <c:pt idx="1352">
                        <c:v>13.8170305744973</c:v>
                      </c:pt>
                      <c:pt idx="1353">
                        <c:v>31.596228584883299</c:v>
                      </c:pt>
                      <c:pt idx="1354">
                        <c:v>32.579591593824503</c:v>
                      </c:pt>
                      <c:pt idx="1355">
                        <c:v>45.409515405393101</c:v>
                      </c:pt>
                      <c:pt idx="1356">
                        <c:v>24.680637074609901</c:v>
                      </c:pt>
                      <c:pt idx="1357">
                        <c:v>26.646170197737899</c:v>
                      </c:pt>
                      <c:pt idx="1358">
                        <c:v>18.761951867314899</c:v>
                      </c:pt>
                      <c:pt idx="1359">
                        <c:v>13.8201865010769</c:v>
                      </c:pt>
                      <c:pt idx="1360">
                        <c:v>16.7828154346909</c:v>
                      </c:pt>
                      <c:pt idx="1361">
                        <c:v>30.608244873499402</c:v>
                      </c:pt>
                      <c:pt idx="1362">
                        <c:v>22.705324110412</c:v>
                      </c:pt>
                      <c:pt idx="1363">
                        <c:v>7.8983601641418799</c:v>
                      </c:pt>
                      <c:pt idx="1364">
                        <c:v>21.7209460852884</c:v>
                      </c:pt>
                      <c:pt idx="1365">
                        <c:v>5.9210055395936001</c:v>
                      </c:pt>
                      <c:pt idx="1366">
                        <c:v>17.770524616469299</c:v>
                      </c:pt>
                      <c:pt idx="1367">
                        <c:v>31.5910426183734</c:v>
                      </c:pt>
                      <c:pt idx="1368">
                        <c:v>23.704547512407199</c:v>
                      </c:pt>
                      <c:pt idx="1369">
                        <c:v>19.7506874877615</c:v>
                      </c:pt>
                      <c:pt idx="1370">
                        <c:v>16.786877391305602</c:v>
                      </c:pt>
                      <c:pt idx="1371">
                        <c:v>22.707198447605499</c:v>
                      </c:pt>
                      <c:pt idx="1372">
                        <c:v>6.9115529228283004</c:v>
                      </c:pt>
                      <c:pt idx="1373">
                        <c:v>20.735570661481599</c:v>
                      </c:pt>
                      <c:pt idx="1374">
                        <c:v>6.91338086433902</c:v>
                      </c:pt>
                      <c:pt idx="1375">
                        <c:v>5.9266675874423704</c:v>
                      </c:pt>
                      <c:pt idx="1376">
                        <c:v>31.6013940724315</c:v>
                      </c:pt>
                      <c:pt idx="1377">
                        <c:v>13.823398238869499</c:v>
                      </c:pt>
                      <c:pt idx="1378">
                        <c:v>22.708944321585701</c:v>
                      </c:pt>
                      <c:pt idx="1379">
                        <c:v>7.8983194589219403</c:v>
                      </c:pt>
                      <c:pt idx="1380">
                        <c:v>27.641434836229401</c:v>
                      </c:pt>
                      <c:pt idx="1381">
                        <c:v>3.9520823860733598</c:v>
                      </c:pt>
                      <c:pt idx="1382">
                        <c:v>10.865113885262099</c:v>
                      </c:pt>
                      <c:pt idx="1383">
                        <c:v>8.8880732046666306</c:v>
                      </c:pt>
                      <c:pt idx="1384">
                        <c:v>19.7494599839644</c:v>
                      </c:pt>
                      <c:pt idx="1385">
                        <c:v>7.9006333142788803</c:v>
                      </c:pt>
                      <c:pt idx="1386">
                        <c:v>14.8157720256687</c:v>
                      </c:pt>
                      <c:pt idx="1387">
                        <c:v>6.9135676068998899</c:v>
                      </c:pt>
                      <c:pt idx="1388">
                        <c:v>10.8648706168066</c:v>
                      </c:pt>
                      <c:pt idx="1389">
                        <c:v>6.9135951981937804</c:v>
                      </c:pt>
                      <c:pt idx="1390">
                        <c:v>10.867085286899901</c:v>
                      </c:pt>
                      <c:pt idx="1391">
                        <c:v>8.8891035338092301</c:v>
                      </c:pt>
                      <c:pt idx="1392">
                        <c:v>8.8914187469803103</c:v>
                      </c:pt>
                      <c:pt idx="1393">
                        <c:v>4.9406563471149498</c:v>
                      </c:pt>
                      <c:pt idx="1394">
                        <c:v>9.8792497493670695</c:v>
                      </c:pt>
                      <c:pt idx="1395">
                        <c:v>7.9028856836357502</c:v>
                      </c:pt>
                      <c:pt idx="1396">
                        <c:v>1.97545364628731</c:v>
                      </c:pt>
                      <c:pt idx="1397">
                        <c:v>7.9049361509242297</c:v>
                      </c:pt>
                      <c:pt idx="1398">
                        <c:v>5.92838886448863</c:v>
                      </c:pt>
                      <c:pt idx="1399">
                        <c:v>3.9520660943039099</c:v>
                      </c:pt>
                      <c:pt idx="1400">
                        <c:v>1.9757512142654301</c:v>
                      </c:pt>
                      <c:pt idx="1401">
                        <c:v>2.9640741472454799</c:v>
                      </c:pt>
                      <c:pt idx="1402">
                        <c:v>3.9518397469453199</c:v>
                      </c:pt>
                      <c:pt idx="1403">
                        <c:v>3.9512075461588099</c:v>
                      </c:pt>
                      <c:pt idx="1404">
                        <c:v>3.9522782940107799</c:v>
                      </c:pt>
                      <c:pt idx="1406">
                        <c:v>2.96489833884208</c:v>
                      </c:pt>
                      <c:pt idx="1407">
                        <c:v>2.96405670142425</c:v>
                      </c:pt>
                      <c:pt idx="1408">
                        <c:v>0.98825191588788297</c:v>
                      </c:pt>
                      <c:pt idx="1409">
                        <c:v>4.9394560713353801</c:v>
                      </c:pt>
                      <c:pt idx="1410">
                        <c:v>1.97669376281126</c:v>
                      </c:pt>
                      <c:pt idx="1411">
                        <c:v>6.9170392163378001</c:v>
                      </c:pt>
                      <c:pt idx="1412">
                        <c:v>2.9653229356936199</c:v>
                      </c:pt>
                      <c:pt idx="1413">
                        <c:v>2.9643170202932199</c:v>
                      </c:pt>
                      <c:pt idx="1414">
                        <c:v>0.98818019028576498</c:v>
                      </c:pt>
                      <c:pt idx="1415">
                        <c:v>1.97602150760814</c:v>
                      </c:pt>
                      <c:pt idx="1416">
                        <c:v>1.9758759320439201</c:v>
                      </c:pt>
                      <c:pt idx="1417">
                        <c:v>3.9533156587964502</c:v>
                      </c:pt>
                      <c:pt idx="1418">
                        <c:v>0.98818019028576498</c:v>
                      </c:pt>
                      <c:pt idx="1419">
                        <c:v>1.9766459951788</c:v>
                      </c:pt>
                      <c:pt idx="1421">
                        <c:v>3.9534997904094098</c:v>
                      </c:pt>
                      <c:pt idx="1422">
                        <c:v>4.9415186062270697</c:v>
                      </c:pt>
                      <c:pt idx="1425">
                        <c:v>1.97674096069655</c:v>
                      </c:pt>
                      <c:pt idx="1426">
                        <c:v>1.97647987548353</c:v>
                      </c:pt>
                      <c:pt idx="1427">
                        <c:v>2.9647795604939899</c:v>
                      </c:pt>
                      <c:pt idx="1428">
                        <c:v>0.98825191588788297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F49-4F20-A2BA-5BE98A373820}"/>
                  </c:ext>
                </c:extLst>
              </c15:ser>
            </c15:filteredLineSeries>
          </c:ext>
        </c:extLst>
      </c:lineChart>
      <c:catAx>
        <c:axId val="556231736"/>
        <c:scaling>
          <c:orientation val="minMax"/>
        </c:scaling>
        <c:delete val="1"/>
        <c:axPos val="b"/>
        <c:majorTickMark val="none"/>
        <c:minorTickMark val="none"/>
        <c:tickLblPos val="nextTo"/>
        <c:crossAx val="556231080"/>
        <c:crosses val="autoZero"/>
        <c:auto val="1"/>
        <c:lblAlgn val="ctr"/>
        <c:lblOffset val="100"/>
        <c:noMultiLvlLbl val="0"/>
      </c:catAx>
      <c:valAx>
        <c:axId val="55623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231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Percent of Private Practices by Their</a:t>
            </a:r>
            <a:r>
              <a:rPr lang="en-US" sz="2800" baseline="0"/>
              <a:t> </a:t>
            </a:r>
            <a:r>
              <a:rPr lang="en-US" sz="2800"/>
              <a:t>HPV UTD Rate, Teens Age 13-17, Oregon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Practice HPV UTD Rate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Sheet1!$X$5:$X$11</c:f>
              <c:strCache>
                <c:ptCount val="7"/>
                <c:pt idx="0">
                  <c:v>0 to 20%</c:v>
                </c:pt>
                <c:pt idx="1">
                  <c:v>20 to 30%</c:v>
                </c:pt>
                <c:pt idx="2">
                  <c:v>30 to 40%</c:v>
                </c:pt>
                <c:pt idx="3">
                  <c:v>40 to 50%</c:v>
                </c:pt>
                <c:pt idx="4">
                  <c:v>50 to 60%</c:v>
                </c:pt>
                <c:pt idx="5">
                  <c:v>60 to 70%</c:v>
                </c:pt>
                <c:pt idx="6">
                  <c:v>over 70%</c:v>
                </c:pt>
              </c:strCache>
            </c:strRef>
          </c:cat>
          <c:val>
            <c:numRef>
              <c:f>Sheet1!$V$5:$V$11</c:f>
              <c:numCache>
                <c:formatCode>0%</c:formatCode>
                <c:ptCount val="7"/>
                <c:pt idx="0">
                  <c:v>0.15275310834813499</c:v>
                </c:pt>
                <c:pt idx="1">
                  <c:v>0.15275310834813499</c:v>
                </c:pt>
                <c:pt idx="2">
                  <c:v>0.18827708703374779</c:v>
                </c:pt>
                <c:pt idx="3">
                  <c:v>0.18650088809946713</c:v>
                </c:pt>
                <c:pt idx="4">
                  <c:v>0.18827708703374779</c:v>
                </c:pt>
                <c:pt idx="5">
                  <c:v>0.10479573712255773</c:v>
                </c:pt>
                <c:pt idx="6">
                  <c:v>2.4866785079928951E-2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4-4A28-9472-977B7BFCA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390741440"/>
        <c:axId val="390742096"/>
      </c:barChart>
      <c:catAx>
        <c:axId val="390741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/>
                  <a:t>Practice</a:t>
                </a:r>
                <a:r>
                  <a:rPr lang="en-US" sz="2800" b="1" baseline="0"/>
                  <a:t> HPV UTD Rate</a:t>
                </a:r>
                <a:endParaRPr lang="en-US" sz="2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742096"/>
        <c:crosses val="autoZero"/>
        <c:auto val="1"/>
        <c:lblAlgn val="ctr"/>
        <c:lblOffset val="100"/>
        <c:noMultiLvlLbl val="0"/>
      </c:catAx>
      <c:valAx>
        <c:axId val="39074209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Percent of Practices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74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Number of Teens Age</a:t>
            </a:r>
            <a:r>
              <a:rPr lang="en-US" sz="2400" baseline="0" dirty="0"/>
              <a:t> 13-17 by their Last Provider's Rate of Teen Shot Limiters, Oregon 2018 (for Private Providers)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Sheet3!$E$5:$E$88</c:f>
              <c:numCache>
                <c:formatCode>0%</c:formatCode>
                <c:ptCount val="84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0.7</c:v>
                </c:pt>
                <c:pt idx="68">
                  <c:v>0.72</c:v>
                </c:pt>
                <c:pt idx="69">
                  <c:v>0.73</c:v>
                </c:pt>
                <c:pt idx="70">
                  <c:v>0.74</c:v>
                </c:pt>
                <c:pt idx="71">
                  <c:v>0.75</c:v>
                </c:pt>
                <c:pt idx="72">
                  <c:v>0.76</c:v>
                </c:pt>
                <c:pt idx="73">
                  <c:v>0.77</c:v>
                </c:pt>
                <c:pt idx="74">
                  <c:v>0.78</c:v>
                </c:pt>
                <c:pt idx="75">
                  <c:v>0.8</c:v>
                </c:pt>
                <c:pt idx="76">
                  <c:v>0.82</c:v>
                </c:pt>
                <c:pt idx="77">
                  <c:v>0.83</c:v>
                </c:pt>
                <c:pt idx="78">
                  <c:v>0.84</c:v>
                </c:pt>
                <c:pt idx="79">
                  <c:v>0.85</c:v>
                </c:pt>
                <c:pt idx="80">
                  <c:v>0.89</c:v>
                </c:pt>
                <c:pt idx="81">
                  <c:v>0.9</c:v>
                </c:pt>
                <c:pt idx="82">
                  <c:v>0.96</c:v>
                </c:pt>
                <c:pt idx="83">
                  <c:v>1</c:v>
                </c:pt>
              </c:numCache>
            </c:numRef>
          </c:cat>
          <c:val>
            <c:numRef>
              <c:f>Sheet3!$F$5:$F$88</c:f>
              <c:numCache>
                <c:formatCode>General</c:formatCode>
                <c:ptCount val="84"/>
                <c:pt idx="0">
                  <c:v>174.96810648158649</c:v>
                </c:pt>
                <c:pt idx="1">
                  <c:v>6.9865767878040179</c:v>
                </c:pt>
                <c:pt idx="2">
                  <c:v>34.509731971293157</c:v>
                </c:pt>
                <c:pt idx="3">
                  <c:v>998.12030187873597</c:v>
                </c:pt>
                <c:pt idx="4">
                  <c:v>398.8609018239336</c:v>
                </c:pt>
                <c:pt idx="5">
                  <c:v>2414.3626568494501</c:v>
                </c:pt>
                <c:pt idx="6">
                  <c:v>13557.861803412337</c:v>
                </c:pt>
                <c:pt idx="7">
                  <c:v>10326.877551399775</c:v>
                </c:pt>
                <c:pt idx="8">
                  <c:v>20663.89322145997</c:v>
                </c:pt>
                <c:pt idx="9">
                  <c:v>13689.944149794077</c:v>
                </c:pt>
                <c:pt idx="10">
                  <c:v>13025.419316458339</c:v>
                </c:pt>
                <c:pt idx="11">
                  <c:v>20513.595517743866</c:v>
                </c:pt>
                <c:pt idx="12">
                  <c:v>6208.8091629981418</c:v>
                </c:pt>
                <c:pt idx="13">
                  <c:v>6686.2251110805537</c:v>
                </c:pt>
                <c:pt idx="14">
                  <c:v>14092.003217609878</c:v>
                </c:pt>
                <c:pt idx="15">
                  <c:v>8666.6579655202331</c:v>
                </c:pt>
                <c:pt idx="16">
                  <c:v>3193.1084325600732</c:v>
                </c:pt>
                <c:pt idx="17">
                  <c:v>3786.5888584323125</c:v>
                </c:pt>
                <c:pt idx="18">
                  <c:v>1249.6975623539993</c:v>
                </c:pt>
                <c:pt idx="19">
                  <c:v>2310.9357940970654</c:v>
                </c:pt>
                <c:pt idx="20">
                  <c:v>4280.3069617791771</c:v>
                </c:pt>
                <c:pt idx="21">
                  <c:v>5192.1422731506509</c:v>
                </c:pt>
                <c:pt idx="22">
                  <c:v>1747.0609220542729</c:v>
                </c:pt>
                <c:pt idx="23">
                  <c:v>2253.5148101735113</c:v>
                </c:pt>
                <c:pt idx="24">
                  <c:v>3236.7842705124895</c:v>
                </c:pt>
                <c:pt idx="25">
                  <c:v>1693.3802529110073</c:v>
                </c:pt>
                <c:pt idx="26">
                  <c:v>1774.4387886067796</c:v>
                </c:pt>
                <c:pt idx="27">
                  <c:v>1067.5496066361088</c:v>
                </c:pt>
                <c:pt idx="28">
                  <c:v>1013.1450747967175</c:v>
                </c:pt>
                <c:pt idx="29">
                  <c:v>1489.3287259450772</c:v>
                </c:pt>
                <c:pt idx="30">
                  <c:v>373.7915467978425</c:v>
                </c:pt>
                <c:pt idx="31">
                  <c:v>1008.0217723773143</c:v>
                </c:pt>
                <c:pt idx="32">
                  <c:v>1069.7276701422113</c:v>
                </c:pt>
                <c:pt idx="33">
                  <c:v>403.19052439313901</c:v>
                </c:pt>
                <c:pt idx="34">
                  <c:v>974.9894396300831</c:v>
                </c:pt>
                <c:pt idx="35">
                  <c:v>2343.0411987521375</c:v>
                </c:pt>
                <c:pt idx="36">
                  <c:v>513.37953227786113</c:v>
                </c:pt>
                <c:pt idx="37">
                  <c:v>79.568970373809904</c:v>
                </c:pt>
                <c:pt idx="38">
                  <c:v>831.64319994489131</c:v>
                </c:pt>
                <c:pt idx="39">
                  <c:v>892.28835131092683</c:v>
                </c:pt>
                <c:pt idx="40">
                  <c:v>623.19935893598256</c:v>
                </c:pt>
                <c:pt idx="41">
                  <c:v>321.44956185067821</c:v>
                </c:pt>
                <c:pt idx="42">
                  <c:v>149.30055835605299</c:v>
                </c:pt>
                <c:pt idx="43">
                  <c:v>419.3064926009107</c:v>
                </c:pt>
                <c:pt idx="44">
                  <c:v>385.00032710626334</c:v>
                </c:pt>
                <c:pt idx="45">
                  <c:v>866.00138079656858</c:v>
                </c:pt>
                <c:pt idx="46">
                  <c:v>376.22221272863788</c:v>
                </c:pt>
                <c:pt idx="47">
                  <c:v>154.27573494252027</c:v>
                </c:pt>
                <c:pt idx="48">
                  <c:v>151.69382098199321</c:v>
                </c:pt>
                <c:pt idx="49">
                  <c:v>228.1711509843301</c:v>
                </c:pt>
                <c:pt idx="50">
                  <c:v>169.70798457474726</c:v>
                </c:pt>
                <c:pt idx="51">
                  <c:v>165.5505085851766</c:v>
                </c:pt>
                <c:pt idx="52">
                  <c:v>65.969743458481901</c:v>
                </c:pt>
                <c:pt idx="53">
                  <c:v>93.490155094349404</c:v>
                </c:pt>
                <c:pt idx="54">
                  <c:v>8.5461879051237197</c:v>
                </c:pt>
                <c:pt idx="55">
                  <c:v>148.09816578905009</c:v>
                </c:pt>
                <c:pt idx="56">
                  <c:v>200.72143324788115</c:v>
                </c:pt>
                <c:pt idx="57">
                  <c:v>91.613150845183611</c:v>
                </c:pt>
                <c:pt idx="58">
                  <c:v>135.7226953078744</c:v>
                </c:pt>
                <c:pt idx="59">
                  <c:v>22.651702784898301</c:v>
                </c:pt>
                <c:pt idx="60">
                  <c:v>44.555761506891564</c:v>
                </c:pt>
                <c:pt idx="61">
                  <c:v>86.692751261571502</c:v>
                </c:pt>
                <c:pt idx="62">
                  <c:v>47.508958775792301</c:v>
                </c:pt>
                <c:pt idx="63">
                  <c:v>341.05542167229186</c:v>
                </c:pt>
                <c:pt idx="64">
                  <c:v>84.447161396067202</c:v>
                </c:pt>
                <c:pt idx="65">
                  <c:v>328.65382224145083</c:v>
                </c:pt>
                <c:pt idx="66">
                  <c:v>57.488660454887778</c:v>
                </c:pt>
                <c:pt idx="67">
                  <c:v>15.8303567802842</c:v>
                </c:pt>
                <c:pt idx="68">
                  <c:v>22.4353138036087</c:v>
                </c:pt>
                <c:pt idx="69">
                  <c:v>42.793353188807153</c:v>
                </c:pt>
                <c:pt idx="70">
                  <c:v>649.4345233622256</c:v>
                </c:pt>
                <c:pt idx="71">
                  <c:v>35.449919916246898</c:v>
                </c:pt>
                <c:pt idx="72">
                  <c:v>39.740150644124512</c:v>
                </c:pt>
                <c:pt idx="73">
                  <c:v>18.56217830334786</c:v>
                </c:pt>
                <c:pt idx="74">
                  <c:v>30.830698953486163</c:v>
                </c:pt>
                <c:pt idx="75">
                  <c:v>84.383307905299418</c:v>
                </c:pt>
                <c:pt idx="76">
                  <c:v>202.25424750691241</c:v>
                </c:pt>
                <c:pt idx="77">
                  <c:v>5.8712865016669804</c:v>
                </c:pt>
                <c:pt idx="78">
                  <c:v>58.163889154292555</c:v>
                </c:pt>
                <c:pt idx="79">
                  <c:v>10.201928726177499</c:v>
                </c:pt>
                <c:pt idx="80">
                  <c:v>24.389786580437889</c:v>
                </c:pt>
                <c:pt idx="81">
                  <c:v>10.251216993741799</c:v>
                </c:pt>
                <c:pt idx="82">
                  <c:v>6.47079632503229</c:v>
                </c:pt>
                <c:pt idx="83">
                  <c:v>69.759969766387414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0-4309-BF53-EFB69F6D1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90495352"/>
        <c:axId val="390495024"/>
      </c:barChart>
      <c:catAx>
        <c:axId val="390495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Clinic</a:t>
                </a:r>
                <a:r>
                  <a:rPr lang="en-US" sz="2400" baseline="0"/>
                  <a:t> Rate of Teen Shot Limiters</a:t>
                </a:r>
                <a:endParaRPr lang="en-US" sz="2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495024"/>
        <c:crosses val="autoZero"/>
        <c:auto val="1"/>
        <c:lblAlgn val="ctr"/>
        <c:lblOffset val="100"/>
        <c:noMultiLvlLbl val="0"/>
      </c:catAx>
      <c:valAx>
        <c:axId val="39049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Number of Teens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49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Number of Private</a:t>
            </a:r>
            <a:r>
              <a:rPr lang="en-US" sz="2400" baseline="0"/>
              <a:t> Practices by Rate of Teen Shot Limiters, Oregon 2018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Sheet3!$W$6:$W$88</c:f>
              <c:numCache>
                <c:formatCode>0%</c:formatCode>
                <c:ptCount val="83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0.7</c:v>
                </c:pt>
                <c:pt idx="68">
                  <c:v>0.72</c:v>
                </c:pt>
                <c:pt idx="69">
                  <c:v>0.73</c:v>
                </c:pt>
                <c:pt idx="70">
                  <c:v>0.74</c:v>
                </c:pt>
                <c:pt idx="71">
                  <c:v>0.75</c:v>
                </c:pt>
                <c:pt idx="72">
                  <c:v>0.76</c:v>
                </c:pt>
                <c:pt idx="73">
                  <c:v>0.77</c:v>
                </c:pt>
                <c:pt idx="74">
                  <c:v>0.78</c:v>
                </c:pt>
                <c:pt idx="75">
                  <c:v>0.8</c:v>
                </c:pt>
                <c:pt idx="76">
                  <c:v>0.82</c:v>
                </c:pt>
                <c:pt idx="77">
                  <c:v>0.83</c:v>
                </c:pt>
                <c:pt idx="78">
                  <c:v>0.84</c:v>
                </c:pt>
                <c:pt idx="79">
                  <c:v>0.85</c:v>
                </c:pt>
                <c:pt idx="80">
                  <c:v>0.89</c:v>
                </c:pt>
                <c:pt idx="81">
                  <c:v>0.9</c:v>
                </c:pt>
                <c:pt idx="82">
                  <c:v>0.96</c:v>
                </c:pt>
              </c:numCache>
            </c:numRef>
          </c:cat>
          <c:val>
            <c:numRef>
              <c:f>Sheet3!$X$6:$X$88</c:f>
              <c:numCache>
                <c:formatCode>General</c:formatCode>
                <c:ptCount val="83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13</c:v>
                </c:pt>
                <c:pt idx="7">
                  <c:v>14</c:v>
                </c:pt>
                <c:pt idx="8">
                  <c:v>21</c:v>
                </c:pt>
                <c:pt idx="9">
                  <c:v>17</c:v>
                </c:pt>
                <c:pt idx="10">
                  <c:v>20</c:v>
                </c:pt>
                <c:pt idx="11">
                  <c:v>31</c:v>
                </c:pt>
                <c:pt idx="12">
                  <c:v>19</c:v>
                </c:pt>
                <c:pt idx="13">
                  <c:v>23</c:v>
                </c:pt>
                <c:pt idx="14">
                  <c:v>22</c:v>
                </c:pt>
                <c:pt idx="15">
                  <c:v>15</c:v>
                </c:pt>
                <c:pt idx="16">
                  <c:v>23</c:v>
                </c:pt>
                <c:pt idx="17">
                  <c:v>14</c:v>
                </c:pt>
                <c:pt idx="18">
                  <c:v>9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17</c:v>
                </c:pt>
                <c:pt idx="23">
                  <c:v>9</c:v>
                </c:pt>
                <c:pt idx="24">
                  <c:v>15</c:v>
                </c:pt>
                <c:pt idx="25">
                  <c:v>11</c:v>
                </c:pt>
                <c:pt idx="26">
                  <c:v>5</c:v>
                </c:pt>
                <c:pt idx="27">
                  <c:v>8</c:v>
                </c:pt>
                <c:pt idx="28">
                  <c:v>10</c:v>
                </c:pt>
                <c:pt idx="29">
                  <c:v>12</c:v>
                </c:pt>
                <c:pt idx="30">
                  <c:v>5</c:v>
                </c:pt>
                <c:pt idx="31">
                  <c:v>11</c:v>
                </c:pt>
                <c:pt idx="32">
                  <c:v>11</c:v>
                </c:pt>
                <c:pt idx="33">
                  <c:v>11</c:v>
                </c:pt>
                <c:pt idx="34">
                  <c:v>6</c:v>
                </c:pt>
                <c:pt idx="35">
                  <c:v>12</c:v>
                </c:pt>
                <c:pt idx="36">
                  <c:v>5</c:v>
                </c:pt>
                <c:pt idx="37">
                  <c:v>2</c:v>
                </c:pt>
                <c:pt idx="38">
                  <c:v>6</c:v>
                </c:pt>
                <c:pt idx="39">
                  <c:v>7</c:v>
                </c:pt>
                <c:pt idx="40">
                  <c:v>4</c:v>
                </c:pt>
                <c:pt idx="41">
                  <c:v>6</c:v>
                </c:pt>
                <c:pt idx="42">
                  <c:v>4</c:v>
                </c:pt>
                <c:pt idx="43">
                  <c:v>3</c:v>
                </c:pt>
                <c:pt idx="44">
                  <c:v>6</c:v>
                </c:pt>
                <c:pt idx="45">
                  <c:v>9</c:v>
                </c:pt>
                <c:pt idx="46">
                  <c:v>3</c:v>
                </c:pt>
                <c:pt idx="47">
                  <c:v>2</c:v>
                </c:pt>
                <c:pt idx="48">
                  <c:v>5</c:v>
                </c:pt>
                <c:pt idx="49">
                  <c:v>5</c:v>
                </c:pt>
                <c:pt idx="50">
                  <c:v>4</c:v>
                </c:pt>
                <c:pt idx="51">
                  <c:v>5</c:v>
                </c:pt>
                <c:pt idx="52">
                  <c:v>3</c:v>
                </c:pt>
                <c:pt idx="53">
                  <c:v>3</c:v>
                </c:pt>
                <c:pt idx="54">
                  <c:v>1</c:v>
                </c:pt>
                <c:pt idx="55">
                  <c:v>1</c:v>
                </c:pt>
                <c:pt idx="56">
                  <c:v>5</c:v>
                </c:pt>
                <c:pt idx="57">
                  <c:v>4</c:v>
                </c:pt>
                <c:pt idx="58">
                  <c:v>1</c:v>
                </c:pt>
                <c:pt idx="59">
                  <c:v>1</c:v>
                </c:pt>
                <c:pt idx="60">
                  <c:v>3</c:v>
                </c:pt>
                <c:pt idx="61">
                  <c:v>4</c:v>
                </c:pt>
                <c:pt idx="62">
                  <c:v>1</c:v>
                </c:pt>
                <c:pt idx="63">
                  <c:v>6</c:v>
                </c:pt>
                <c:pt idx="64">
                  <c:v>2</c:v>
                </c:pt>
                <c:pt idx="65">
                  <c:v>3</c:v>
                </c:pt>
                <c:pt idx="66">
                  <c:v>4</c:v>
                </c:pt>
                <c:pt idx="67">
                  <c:v>1</c:v>
                </c:pt>
                <c:pt idx="68">
                  <c:v>1</c:v>
                </c:pt>
                <c:pt idx="69">
                  <c:v>3</c:v>
                </c:pt>
                <c:pt idx="70">
                  <c:v>7</c:v>
                </c:pt>
                <c:pt idx="71">
                  <c:v>1</c:v>
                </c:pt>
                <c:pt idx="72">
                  <c:v>3</c:v>
                </c:pt>
                <c:pt idx="73">
                  <c:v>1</c:v>
                </c:pt>
                <c:pt idx="74">
                  <c:v>1</c:v>
                </c:pt>
                <c:pt idx="75">
                  <c:v>4</c:v>
                </c:pt>
                <c:pt idx="76">
                  <c:v>2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2</c:v>
                </c:pt>
                <c:pt idx="81">
                  <c:v>1</c:v>
                </c:pt>
                <c:pt idx="8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1-408C-9197-3852199AC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77096336"/>
        <c:axId val="577096664"/>
      </c:barChart>
      <c:catAx>
        <c:axId val="577096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Rate of Teen Shot Limiters in Practice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6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96664"/>
        <c:crosses val="autoZero"/>
        <c:auto val="1"/>
        <c:lblAlgn val="ctr"/>
        <c:lblOffset val="100"/>
        <c:noMultiLvlLbl val="0"/>
      </c:catAx>
      <c:valAx>
        <c:axId val="57709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Number of Practices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9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C5BF-BDE3-41A8-AD96-702DF710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A7751-32A1-4212-A11D-B7DEDD6DE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10C4-1E1D-48B6-A4D1-01255DC4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8364-40C4-494B-976D-F082D27E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B9D4A-3D4F-4010-9271-A5F16B61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1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30B7-6A0A-4861-97E7-A6CB5ED5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ED96A-CF04-410E-BF23-A392221BF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6D972-A584-426B-B8B5-69D81CBE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7007F-5D6B-4088-A5B5-FE7BCB20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CC56D-94C1-4285-A1DF-D5D7289E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BAF7D-D545-45EA-A291-D17031FDF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E41F8-2475-4518-A1DD-219E2C59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FBC57-AE71-4D2D-B065-F25CD501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D573D-16CD-4737-AF99-549973D5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5EA5-D3C7-4510-89E3-FD8ADF02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0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19ED-E115-42BE-A9B4-30CE3EEA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D41B8-7034-438E-9521-F4D9BEA30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690B-E13C-4662-BDBE-77FA0B753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0626B-4041-4C77-8BAE-98F0DF99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8BF97-52C4-4DFF-AB45-330F308A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2FFC-9B62-44BA-A540-BC0639A46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786C1-BDB1-4F4A-AC7E-D4FB07F9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A8E4-8F81-4703-8A2D-D4EF9C10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7DE7A-1010-4657-92B3-B63A7428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F933D-E850-4F63-9497-42779F42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4225-1218-43F5-A198-0FECE522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0BFF7-6B1C-4341-A6F5-364C2905A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50A-8C28-4B54-ADBC-4AC388813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57EA4-9DE4-4335-9425-8DA6562C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B365B-0CBD-4A8F-9D57-DC3CE47D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569E8-463D-4952-B0C9-94DDED09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0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AE81-967E-41D4-A071-388D77EC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72F55-3B3A-406E-A8D7-91D57D943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CB6F0-FC57-4A68-837C-7608AF65C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EBDA4-A3DD-4998-AF69-A4976C81A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4D793-F16B-4C68-9858-70B7E361C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A69829-17B8-4CD7-B59A-57608136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4B4EA-B3CD-41A3-846F-6E919E15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7EA7A-C2D0-4454-833B-6EDF8CE9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7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CF4C-B6E5-4843-BA8E-E35C9C5E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9D7B2-1BD2-4B38-AE20-D103FF2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2E34A-557A-4417-B721-5B5D26DB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16CC6-8206-4F7E-B0F8-57D725E5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80949-1113-4E53-AE51-7C1CABE5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0A1A0-AA95-4BBA-B170-8B75B77E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0671F-C6DA-4835-8B35-88488781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3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2B5E0-E25E-4BC3-ABCC-5D6FF13D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2CAB5-7719-4852-BFB4-4C592EFAA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8AC94-271D-4FCD-A712-E6493F62E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4B858-83D0-4191-85FF-C2FAE198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A51DD-E318-4D7C-8446-F3B2E7A0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8DC3F-114A-466D-87B9-AF1A6294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6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3D5A-691C-4FD4-8266-E324D7EC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AE92D-80F9-458C-9463-3B140D7BA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CF4BC-43B1-4C58-9D06-EC39FD0CE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639D1-CD79-41F7-8D35-04D893C5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9019D-F537-4CFD-AE58-0072C36C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36BE8-1F92-4FFD-9999-3B5D9F596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6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0000">
              <a:srgbClr val="7BD4F6"/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4C4E5-A363-4D2D-AE9A-118AA0B0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B442A-B349-473C-B3A0-A0D19257F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46CD4-4775-44F5-BC7B-30A32D7EC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9B63-BDF8-4ED0-B502-611601D29479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651D6-6AA4-42BC-9D08-EA980DF7F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C57C2-806C-4552-A339-075CEFB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84A9-D97B-492E-A956-085838237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3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9346-6F57-45C9-9212-5848FAF5C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Oregon HPV Immunization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E1E62-C7EB-4E65-8113-5CE4DAA64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Steve Robison</a:t>
            </a:r>
          </a:p>
          <a:p>
            <a:r>
              <a:rPr lang="en-US" dirty="0">
                <a:latin typeface="Candara" panose="020E0502030303020204" pitchFamily="34" charset="0"/>
              </a:rPr>
              <a:t>Sentinel Epidemiologist</a:t>
            </a:r>
          </a:p>
          <a:p>
            <a:r>
              <a:rPr lang="en-US" dirty="0">
                <a:latin typeface="Candara" panose="020E0502030303020204" pitchFamily="34" charset="0"/>
              </a:rPr>
              <a:t>Oregon Immunization Program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D5CF7F-B845-44C6-BDFC-F21E930C997D}"/>
              </a:ext>
            </a:extLst>
          </p:cNvPr>
          <p:cNvCxnSpPr/>
          <p:nvPr/>
        </p:nvCxnSpPr>
        <p:spPr>
          <a:xfrm>
            <a:off x="477795" y="6317696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oha_black-and-white.jpg">
            <a:extLst>
              <a:ext uri="{FF2B5EF4-FFF2-40B4-BE49-F238E27FC236}">
                <a16:creationId xmlns:a16="http://schemas.microsoft.com/office/drawing/2014/main" id="{544FED11-5D10-4648-95A1-84927493FD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9029" y="5889523"/>
            <a:ext cx="1933597" cy="7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046B-76B4-42B2-9408-68DE4DFE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Why is HPV for Teenagers?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DD991-29B3-4ADD-A509-829C64F89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This is actually a good question.</a:t>
            </a:r>
          </a:p>
          <a:p>
            <a:r>
              <a:rPr lang="en-US" dirty="0">
                <a:latin typeface="Candara" panose="020E0502030303020204" pitchFamily="34" charset="0"/>
              </a:rPr>
              <a:t>So why not start older?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One argument is the need to immunize before any risk of sexual transmission.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Regardless, a general rule for immunizations is that the earlier started, the better protection and fewer side effects.</a:t>
            </a:r>
          </a:p>
          <a:p>
            <a:r>
              <a:rPr lang="en-US" dirty="0">
                <a:latin typeface="Candara" panose="020E0502030303020204" pitchFamily="34" charset="0"/>
              </a:rPr>
              <a:t>Another consideration-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Young adults are notorious, on their own, for avoiding immunizations.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Sense of immortality?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Hard to reach young adults to immunize them.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4C599D-4900-47EE-B362-69BB72DDAE6E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BE961323-1D14-4B52-84F9-BB29B6AF35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78FA-C2FB-44BA-A6FF-E1E39D18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So Why Not Younger HPV Immunization?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63B6-9226-4D41-B3F3-35A05201A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This is very hard to answer- and may be based on manufacturer belief about acceptability, rather than science.</a:t>
            </a:r>
          </a:p>
          <a:p>
            <a:r>
              <a:rPr lang="en-US" dirty="0">
                <a:latin typeface="Candara" panose="020E0502030303020204" pitchFamily="34" charset="0"/>
              </a:rPr>
              <a:t>Hepatitis B is on early child schedule- HPV could be too.</a:t>
            </a:r>
          </a:p>
          <a:p>
            <a:r>
              <a:rPr lang="en-US" dirty="0">
                <a:latin typeface="Candara" panose="020E0502030303020204" pitchFamily="34" charset="0"/>
              </a:rPr>
              <a:t>As evidence of lifelong duration adds up, this may become a real issue.</a:t>
            </a:r>
          </a:p>
          <a:p>
            <a:r>
              <a:rPr lang="en-US" dirty="0">
                <a:latin typeface="Candara" panose="020E0502030303020204" pitchFamily="34" charset="0"/>
              </a:rPr>
              <a:t>Best science would support starting HPV as soon as schedule allows, at age 9.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285443-92DB-4D87-AA9B-EA7CC4A25A4E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70293E7D-3CB2-41E6-9974-D5D28C3BF0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5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5D5F-9271-41B5-9008-5BB0DAC1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So Why Not Immunize Adults?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69DF0-1A36-4993-BC8C-4F347C3CD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Current recommendation is up to age 26.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But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For adults, even after exposure, still a benefit to immunization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multiple types of HPV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non-universal exposure to HPV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low or no production of antibodies after clearing disease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long duration of vaccine protection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618B23-6F98-4A0F-B211-4398FDD3FA9A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89F16091-CC22-4FD0-83AB-A20829D769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4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979B-BC4E-4B5B-A4A6-E5198A7E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Interlude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08E92-B406-4F0A-AC18-03FBD6931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26" y="1552565"/>
            <a:ext cx="4705337" cy="21801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200CB-49A2-475F-BA7B-6C4B997AD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72" y="4343995"/>
            <a:ext cx="3181481" cy="2073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00ED99-3F7C-4D71-9385-8FD29C9196A9}"/>
              </a:ext>
            </a:extLst>
          </p:cNvPr>
          <p:cNvSpPr txBox="1"/>
          <p:nvPr/>
        </p:nvSpPr>
        <p:spPr>
          <a:xfrm>
            <a:off x="2514600" y="6207124"/>
            <a:ext cx="509588" cy="31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HPV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07364-3484-4FDD-BF60-FBCB6EF7161F}"/>
              </a:ext>
            </a:extLst>
          </p:cNvPr>
          <p:cNvSpPr/>
          <p:nvPr/>
        </p:nvSpPr>
        <p:spPr>
          <a:xfrm>
            <a:off x="2481263" y="6234113"/>
            <a:ext cx="5429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D58488-B977-4D97-944C-B35C9477CBFC}"/>
              </a:ext>
            </a:extLst>
          </p:cNvPr>
          <p:cNvSpPr/>
          <p:nvPr/>
        </p:nvSpPr>
        <p:spPr>
          <a:xfrm>
            <a:off x="3497051" y="6234112"/>
            <a:ext cx="64156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6CF5D1-7889-4221-A098-4A076E2EB2C0}"/>
              </a:ext>
            </a:extLst>
          </p:cNvPr>
          <p:cNvSpPr txBox="1"/>
          <p:nvPr/>
        </p:nvSpPr>
        <p:spPr>
          <a:xfrm>
            <a:off x="3352995" y="6189860"/>
            <a:ext cx="1255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Throat Cancer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1009E-55D3-4D27-89DB-313D18316E4D}"/>
              </a:ext>
            </a:extLst>
          </p:cNvPr>
          <p:cNvSpPr txBox="1"/>
          <p:nvPr/>
        </p:nvSpPr>
        <p:spPr>
          <a:xfrm>
            <a:off x="3400047" y="1996825"/>
            <a:ext cx="2199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 this</a:t>
            </a:r>
            <a:r>
              <a:rPr lang="en-US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B32AEB-6597-4759-AB61-AED24866BC26}"/>
              </a:ext>
            </a:extLst>
          </p:cNvPr>
          <p:cNvSpPr txBox="1"/>
          <p:nvPr/>
        </p:nvSpPr>
        <p:spPr>
          <a:xfrm>
            <a:off x="1232936" y="3882330"/>
            <a:ext cx="3375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what I want to see</a:t>
            </a:r>
            <a:r>
              <a:rPr lang="en-US" dirty="0"/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D359DA-9941-4417-8870-B7B93C725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78" y="5198024"/>
            <a:ext cx="4010025" cy="11324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047593-EA1B-47BB-B97A-B28F6FFD630B}"/>
              </a:ext>
            </a:extLst>
          </p:cNvPr>
          <p:cNvSpPr txBox="1"/>
          <p:nvPr/>
        </p:nvSpPr>
        <p:spPr>
          <a:xfrm>
            <a:off x="6588517" y="4736359"/>
            <a:ext cx="146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 maybe</a:t>
            </a:r>
            <a:r>
              <a:rPr lang="en-US" dirty="0"/>
              <a:t>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4AB6D3-3FA4-4FC0-A88C-35B6F918FE8C}"/>
              </a:ext>
            </a:extLst>
          </p:cNvPr>
          <p:cNvSpPr/>
          <p:nvPr/>
        </p:nvSpPr>
        <p:spPr>
          <a:xfrm>
            <a:off x="8649090" y="5843588"/>
            <a:ext cx="125691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5EFAA2-4257-441E-8710-1A81FD1B166A}"/>
              </a:ext>
            </a:extLst>
          </p:cNvPr>
          <p:cNvSpPr txBox="1"/>
          <p:nvPr/>
        </p:nvSpPr>
        <p:spPr>
          <a:xfrm>
            <a:off x="8791770" y="5882083"/>
            <a:ext cx="9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HPV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16328E-1021-4BD6-B1BF-1CE440B3CE5A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oha_black-and-white.jpg">
            <a:extLst>
              <a:ext uri="{FF2B5EF4-FFF2-40B4-BE49-F238E27FC236}">
                <a16:creationId xmlns:a16="http://schemas.microsoft.com/office/drawing/2014/main" id="{2CE440CF-1467-4051-A157-49506FF57B9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  <p:bldP spid="13" grpId="0"/>
      <p:bldP spid="16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305D-E487-4457-A68C-BC20B9D0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Oregon Immunization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5F70C-82B7-40FC-870F-CF172A2D9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ndara" panose="020E0502030303020204" pitchFamily="34" charset="0"/>
              </a:rPr>
              <a:t>When do kids start getting HPV immunizations?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ndara" panose="020E0502030303020204" pitchFamily="34" charset="0"/>
              </a:rPr>
              <a:t>Do we have geographic pockets of low HPV immunization?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ndara" panose="020E0502030303020204" pitchFamily="34" charset="0"/>
              </a:rPr>
              <a:t>Is teen reluctance to get multiple shots per visit a factor?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ndara" panose="020E0502030303020204" pitchFamily="34" charset="0"/>
              </a:rPr>
              <a:t>How important is </a:t>
            </a:r>
            <a:r>
              <a:rPr lang="en-US" dirty="0" err="1">
                <a:latin typeface="Candara" panose="020E0502030303020204" pitchFamily="34" charset="0"/>
              </a:rPr>
              <a:t>coadministration</a:t>
            </a:r>
            <a:r>
              <a:rPr lang="en-US" dirty="0">
                <a:latin typeface="Candara" panose="020E0502030303020204" pitchFamily="34" charset="0"/>
              </a:rPr>
              <a:t> of HPV with Tdap?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ndara" panose="020E0502030303020204" pitchFamily="34" charset="0"/>
              </a:rPr>
              <a:t>Does ‘vaccine crowding’ affect HPV immunization?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Candara" panose="020E0502030303020204" pitchFamily="34" charset="0"/>
              </a:rPr>
              <a:t>How much variation in clinic HPV practice is there?</a:t>
            </a:r>
          </a:p>
          <a:p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5ED376-5846-4B58-BD04-A9628061D5D4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9CBFC016-7F30-4C9F-A142-CE25B0064C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2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4B22-B763-4D60-B201-6B1CC77C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Oregon HPV Immunization Initiation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1F0C7A-B30A-438C-8009-976A1827ED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79620"/>
              </p:ext>
            </p:extLst>
          </p:nvPr>
        </p:nvGraphicFramePr>
        <p:xfrm>
          <a:off x="1873046" y="1525435"/>
          <a:ext cx="8163320" cy="474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D6E478-2B4E-48F9-9C94-A1C3C3F365CF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>
            <a:extLst>
              <a:ext uri="{FF2B5EF4-FFF2-40B4-BE49-F238E27FC236}">
                <a16:creationId xmlns:a16="http://schemas.microsoft.com/office/drawing/2014/main" id="{3AA9A1C8-A441-4EF3-B8BB-34A23B530A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D8E66C-4D85-4020-BD39-89691AFBF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29698"/>
              </p:ext>
            </p:extLst>
          </p:nvPr>
        </p:nvGraphicFramePr>
        <p:xfrm>
          <a:off x="1035586" y="649995"/>
          <a:ext cx="10318214" cy="561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26D7A04-EA2F-4B31-8274-3E4B8B0E2D0F}"/>
              </a:ext>
            </a:extLst>
          </p:cNvPr>
          <p:cNvSpPr/>
          <p:nvPr/>
        </p:nvSpPr>
        <p:spPr>
          <a:xfrm>
            <a:off x="1681316" y="4916129"/>
            <a:ext cx="530943" cy="324464"/>
          </a:xfrm>
          <a:prstGeom prst="wedgeRoundRectCallout">
            <a:avLst>
              <a:gd name="adj1" fmla="val -48611"/>
              <a:gd name="adj2" fmla="val 867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nine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5692660-8C09-4615-A43B-BF372645635F}"/>
              </a:ext>
            </a:extLst>
          </p:cNvPr>
          <p:cNvSpPr/>
          <p:nvPr/>
        </p:nvSpPr>
        <p:spPr>
          <a:xfrm>
            <a:off x="2838325" y="4930877"/>
            <a:ext cx="530943" cy="324464"/>
          </a:xfrm>
          <a:prstGeom prst="wedgeRoundRectCallout">
            <a:avLst>
              <a:gd name="adj1" fmla="val -48611"/>
              <a:gd name="adj2" fmla="val 867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ten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17629F2-10EE-4C74-B901-1728D91373D0}"/>
              </a:ext>
            </a:extLst>
          </p:cNvPr>
          <p:cNvSpPr/>
          <p:nvPr/>
        </p:nvSpPr>
        <p:spPr>
          <a:xfrm>
            <a:off x="3924789" y="1868129"/>
            <a:ext cx="676708" cy="324464"/>
          </a:xfrm>
          <a:prstGeom prst="wedgeRoundRectCallout">
            <a:avLst>
              <a:gd name="adj1" fmla="val -48611"/>
              <a:gd name="adj2" fmla="val 867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eleven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DE5C5B4-6EE4-45E2-B99B-439F26040B6F}"/>
              </a:ext>
            </a:extLst>
          </p:cNvPr>
          <p:cNvSpPr/>
          <p:nvPr/>
        </p:nvSpPr>
        <p:spPr>
          <a:xfrm>
            <a:off x="4991589" y="3220064"/>
            <a:ext cx="676708" cy="324464"/>
          </a:xfrm>
          <a:prstGeom prst="wedgeRoundRectCallout">
            <a:avLst>
              <a:gd name="adj1" fmla="val -48611"/>
              <a:gd name="adj2" fmla="val 867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twelve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BCEC1D6-9C86-4773-8D78-3EEEFFCA098B}"/>
              </a:ext>
            </a:extLst>
          </p:cNvPr>
          <p:cNvSpPr/>
          <p:nvPr/>
        </p:nvSpPr>
        <p:spPr>
          <a:xfrm>
            <a:off x="6058389" y="4031225"/>
            <a:ext cx="755366" cy="324464"/>
          </a:xfrm>
          <a:prstGeom prst="wedgeRoundRectCallout">
            <a:avLst>
              <a:gd name="adj1" fmla="val -48611"/>
              <a:gd name="adj2" fmla="val 867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thirteen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14946AA-E9A4-4993-B23B-320D49395F06}"/>
              </a:ext>
            </a:extLst>
          </p:cNvPr>
          <p:cNvSpPr/>
          <p:nvPr/>
        </p:nvSpPr>
        <p:spPr>
          <a:xfrm>
            <a:off x="7174351" y="4606413"/>
            <a:ext cx="755366" cy="324464"/>
          </a:xfrm>
          <a:prstGeom prst="wedgeRoundRectCallout">
            <a:avLst>
              <a:gd name="adj1" fmla="val -48611"/>
              <a:gd name="adj2" fmla="val 867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fourteen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252907-870B-4B66-B4EF-D0C890A517CD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ha_black-and-white.jpg">
            <a:extLst>
              <a:ext uri="{FF2B5EF4-FFF2-40B4-BE49-F238E27FC236}">
                <a16:creationId xmlns:a16="http://schemas.microsoft.com/office/drawing/2014/main" id="{50433A44-2AC4-4AF0-8AFA-5536EDCB42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E091-471A-42D8-AC7C-06776DB3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45" y="729168"/>
            <a:ext cx="8777748" cy="124736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HPV Immunization Initiation by Days of Age, for Oregon 13 to 17 </a:t>
            </a:r>
            <a:r>
              <a:rPr lang="en-US" sz="3200" dirty="0" err="1">
                <a:latin typeface="Candara" panose="020E0502030303020204" pitchFamily="34" charset="0"/>
              </a:rPr>
              <a:t>Yr</a:t>
            </a:r>
            <a:r>
              <a:rPr lang="en-US" sz="3200" dirty="0">
                <a:latin typeface="Candara" panose="020E0502030303020204" pitchFamily="34" charset="0"/>
              </a:rPr>
              <a:t> </a:t>
            </a:r>
            <a:r>
              <a:rPr lang="en-US" sz="3200" dirty="0" err="1">
                <a:latin typeface="Candara" panose="020E0502030303020204" pitchFamily="34" charset="0"/>
              </a:rPr>
              <a:t>Olds</a:t>
            </a:r>
            <a:r>
              <a:rPr lang="en-US" sz="3200" dirty="0">
                <a:latin typeface="Candara" panose="020E0502030303020204" pitchFamily="34" charset="0"/>
              </a:rPr>
              <a:t> as of May 1st, 2018</a:t>
            </a:r>
            <a:br>
              <a:rPr lang="en-US" sz="3200" dirty="0">
                <a:latin typeface="Candara" panose="020E0502030303020204" pitchFamily="34" charset="0"/>
              </a:rPr>
            </a:br>
            <a:endParaRPr lang="en-US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DC5D9BB-4BF8-4875-846C-6E0D76D953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524744"/>
              </p:ext>
            </p:extLst>
          </p:nvPr>
        </p:nvGraphicFramePr>
        <p:xfrm>
          <a:off x="301127" y="1750143"/>
          <a:ext cx="11589745" cy="473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8C01F7-2094-41FE-A374-93858B70D4C1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ha_black-and-white.jpg">
            <a:extLst>
              <a:ext uri="{FF2B5EF4-FFF2-40B4-BE49-F238E27FC236}">
                <a16:creationId xmlns:a16="http://schemas.microsoft.com/office/drawing/2014/main" id="{2260E5FC-A21B-4DAD-B173-CA4E65A2DD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7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CE19B-8D0E-4E54-9B66-0AEE3588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Geographic Distribution of HPV Immunization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771-5CD1-4607-BDBE-07BD8B71C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Questions:</a:t>
            </a:r>
          </a:p>
          <a:p>
            <a:r>
              <a:rPr lang="en-US" dirty="0">
                <a:latin typeface="Candara" panose="020E0502030303020204" pitchFamily="34" charset="0"/>
              </a:rPr>
              <a:t>Do we have substantial variation across counties?</a:t>
            </a:r>
          </a:p>
          <a:p>
            <a:r>
              <a:rPr lang="en-US" dirty="0">
                <a:latin typeface="Candara" panose="020E0502030303020204" pitchFamily="34" charset="0"/>
              </a:rPr>
              <a:t>Are there smaller geographic pockets of non-immunization?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6C2F55-D993-42FC-B9F0-6C490B63BE45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01147646-944D-45D3-A8D0-83D89C7603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1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939A9A-8F77-4A89-AFC2-B17F6072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4" y="158886"/>
            <a:ext cx="9096771" cy="656961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7764A0-C0BF-44CE-AEFD-1AC3AE48473A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oha_black-and-white.jpg">
            <a:extLst>
              <a:ext uri="{FF2B5EF4-FFF2-40B4-BE49-F238E27FC236}">
                <a16:creationId xmlns:a16="http://schemas.microsoft.com/office/drawing/2014/main" id="{46A88B83-F1FA-4C93-B886-BE823E663C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D148-FD2C-4679-B2B2-27D5F7DC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A042-90AF-46DD-9E6E-42FF2EEB1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14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Candara" panose="020E0502030303020204" pitchFamily="34" charset="0"/>
              </a:rPr>
              <a:t>This presentation is divided into two sections:</a:t>
            </a:r>
          </a:p>
          <a:p>
            <a:r>
              <a:rPr lang="en-US" sz="3200" dirty="0">
                <a:latin typeface="Candara" panose="020E0502030303020204" pitchFamily="34" charset="0"/>
              </a:rPr>
              <a:t>Questions about HPV disease and immunization </a:t>
            </a:r>
          </a:p>
          <a:p>
            <a:r>
              <a:rPr lang="en-US" sz="3200" dirty="0">
                <a:latin typeface="Candara" panose="020E0502030303020204" pitchFamily="34" charset="0"/>
              </a:rPr>
              <a:t>Oregon-specific data &amp; observations</a:t>
            </a:r>
          </a:p>
          <a:p>
            <a:pPr marL="0" indent="0">
              <a:buNone/>
            </a:pPr>
            <a:r>
              <a:rPr lang="en-US" sz="3200" dirty="0">
                <a:latin typeface="Candara" panose="020E0502030303020204" pitchFamily="34" charset="0"/>
              </a:rPr>
              <a:t>Question-driven format- so feel free to ask questions!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96ACDE-ECF7-4610-A7B9-2326E06DB3E6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ha_black-and-white.jpg">
            <a:extLst>
              <a:ext uri="{FF2B5EF4-FFF2-40B4-BE49-F238E27FC236}">
                <a16:creationId xmlns:a16="http://schemas.microsoft.com/office/drawing/2014/main" id="{5763BD4A-7F94-43A9-8095-034F350E06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2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5F3F-9057-4DDB-81CE-493E477B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181" y="0"/>
            <a:ext cx="9910916" cy="953729"/>
          </a:xfrm>
        </p:spPr>
        <p:txBody>
          <a:bodyPr>
            <a:normAutofit/>
          </a:bodyPr>
          <a:lstStyle/>
          <a:p>
            <a:r>
              <a:rPr lang="en-US" sz="3200" dirty="0"/>
              <a:t>HPV Initiation by Zipcode, Oregon Ages 13-17, 2018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427B35-342B-42D4-A698-0E290F2C0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87" y="671029"/>
            <a:ext cx="7973960" cy="57587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50CEF-BC6E-436A-9F9F-9ADD5FD12484}"/>
              </a:ext>
            </a:extLst>
          </p:cNvPr>
          <p:cNvSpPr txBox="1"/>
          <p:nvPr/>
        </p:nvSpPr>
        <p:spPr>
          <a:xfrm>
            <a:off x="8957188" y="3087330"/>
            <a:ext cx="2713703" cy="1877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/>
              <a:t>By Quantiles: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Lightest- LT 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Med Light 51 to 61%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Med Dark 61 to 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Darkest  GT 70%</a:t>
            </a:r>
          </a:p>
          <a:p>
            <a:r>
              <a:rPr lang="en-US" sz="1600" i="1" dirty="0"/>
              <a:t>   White=missing/no teens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301459-DAF7-4540-83BE-42409C78C6E1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ha_black-and-white.jpg">
            <a:extLst>
              <a:ext uri="{FF2B5EF4-FFF2-40B4-BE49-F238E27FC236}">
                <a16:creationId xmlns:a16="http://schemas.microsoft.com/office/drawing/2014/main" id="{6F3731CE-D989-415A-AF2F-102C06CE50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09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AAFEFE-0FE6-4563-A246-9C58E8E4B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00" y="969100"/>
            <a:ext cx="8374394" cy="58889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8D186-F69B-43B9-A373-7A6019E4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426" y="188144"/>
            <a:ext cx="6703142" cy="92290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HPV Initiation by Zipcode, Age 13-17, </a:t>
            </a:r>
            <a:br>
              <a:rPr lang="en-US" sz="3200" dirty="0">
                <a:latin typeface="Candara" panose="020E0502030303020204" pitchFamily="34" charset="0"/>
              </a:rPr>
            </a:br>
            <a:r>
              <a:rPr lang="en-US" sz="3200" dirty="0">
                <a:latin typeface="Candara" panose="020E0502030303020204" pitchFamily="34" charset="0"/>
              </a:rPr>
              <a:t>(Red Equals Rates Below 40%)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81317-8B77-451B-9F4C-C68880933ECF}"/>
              </a:ext>
            </a:extLst>
          </p:cNvPr>
          <p:cNvSpPr txBox="1"/>
          <p:nvPr/>
        </p:nvSpPr>
        <p:spPr>
          <a:xfrm>
            <a:off x="9851923" y="2979174"/>
            <a:ext cx="198611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Key</a:t>
            </a:r>
          </a:p>
          <a:p>
            <a:r>
              <a:rPr lang="en-US" sz="1600" dirty="0"/>
              <a:t>Red- LT 40%</a:t>
            </a:r>
          </a:p>
          <a:p>
            <a:r>
              <a:rPr lang="en-US" sz="1600" dirty="0"/>
              <a:t>Light Gray 41 to 50%</a:t>
            </a:r>
          </a:p>
          <a:p>
            <a:r>
              <a:rPr lang="en-US" sz="1600" dirty="0"/>
              <a:t>Med Gray 51 to 60%</a:t>
            </a:r>
          </a:p>
          <a:p>
            <a:r>
              <a:rPr lang="en-US" sz="1600" dirty="0"/>
              <a:t>Dark Gray  GT 61%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907661-EF9E-4567-8DFE-C43351047765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ha_black-and-white.jpg">
            <a:extLst>
              <a:ext uri="{FF2B5EF4-FFF2-40B4-BE49-F238E27FC236}">
                <a16:creationId xmlns:a16="http://schemas.microsoft.com/office/drawing/2014/main" id="{A2839074-BB0B-4A32-B51D-C6F1ED1F8B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95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8428-DD64-476A-93C6-9052D1C4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Teens- Multiple Shot Reluctance?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DF85-01D4-4F37-8692-ECA7ACFBF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Many teens may wish to limit the number of shots they receive per visit.</a:t>
            </a:r>
          </a:p>
          <a:p>
            <a:r>
              <a:rPr lang="en-US" dirty="0">
                <a:latin typeface="Candara" panose="020E0502030303020204" pitchFamily="34" charset="0"/>
              </a:rPr>
              <a:t>80% of Oregon teens age 13-17 received multiple shots on one or visit, (among all shot visits post age nine)</a:t>
            </a:r>
          </a:p>
          <a:p>
            <a:r>
              <a:rPr lang="en-US" dirty="0">
                <a:latin typeface="Candara" panose="020E0502030303020204" pitchFamily="34" charset="0"/>
              </a:rPr>
              <a:t>98% of teens UTD for HPV had multiple shots per visit</a:t>
            </a:r>
          </a:p>
          <a:p>
            <a:r>
              <a:rPr lang="en-US" dirty="0">
                <a:latin typeface="Candara" panose="020E0502030303020204" pitchFamily="34" charset="0"/>
              </a:rPr>
              <a:t>57% of those with multiple shots per visit were HPV UTD vs only 4% of those with only one shot per visit post age nine </a:t>
            </a:r>
          </a:p>
          <a:p>
            <a:r>
              <a:rPr lang="en-US" dirty="0">
                <a:latin typeface="Candara" panose="020E0502030303020204" pitchFamily="34" charset="0"/>
              </a:rPr>
              <a:t>Those with any visit with multiple shots were 14 times more likely to be UTD than those who never got multiple shots per visit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148A5E-7059-42DB-9DD1-333A21F7D29B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9CFA020E-AF65-4AA4-9F0F-34792E2406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7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4B8502-BB0C-4635-889A-DDF9A31C3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04" y="492730"/>
            <a:ext cx="8751022" cy="631991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07943-FDD6-41F7-A57A-526B6393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858" y="314632"/>
            <a:ext cx="6390968" cy="90410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Oregon County Rates of Teens Age 13-17 Who Only Receive One Shot per Visit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C9B0A0-86A0-4F44-80F9-44516CB1E03B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>
            <a:extLst>
              <a:ext uri="{FF2B5EF4-FFF2-40B4-BE49-F238E27FC236}">
                <a16:creationId xmlns:a16="http://schemas.microsoft.com/office/drawing/2014/main" id="{2E0169A2-1BA1-465F-B0E4-20FF0FE61D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5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D82B-62EA-4D2F-81DF-A68A5A56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Coadministration</a:t>
            </a:r>
            <a:r>
              <a:rPr lang="en-US" dirty="0">
                <a:latin typeface="Candara" panose="020E0502030303020204" pitchFamily="34" charset="0"/>
              </a:rPr>
              <a:t> for 13-17 Year </a:t>
            </a:r>
            <a:r>
              <a:rPr lang="en-US" dirty="0" err="1">
                <a:latin typeface="Candara" panose="020E0502030303020204" pitchFamily="34" charset="0"/>
              </a:rPr>
              <a:t>Olds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D9FB-7ADF-4FE0-93A8-620A2DFEB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Best opportunity to give other shots is with </a:t>
            </a:r>
            <a:r>
              <a:rPr lang="en-US" dirty="0" err="1">
                <a:latin typeface="Candara" panose="020E0502030303020204" pitchFamily="34" charset="0"/>
              </a:rPr>
              <a:t>tdap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49% of Oregon teens aged 13-17 received HPV and </a:t>
            </a:r>
            <a:r>
              <a:rPr lang="en-US" dirty="0" err="1">
                <a:latin typeface="Candara" panose="020E0502030303020204" pitchFamily="34" charset="0"/>
              </a:rPr>
              <a:t>tdap</a:t>
            </a:r>
            <a:r>
              <a:rPr lang="en-US" dirty="0">
                <a:latin typeface="Candara" panose="020E0502030303020204" pitchFamily="34" charset="0"/>
              </a:rPr>
              <a:t> on the same visit</a:t>
            </a:r>
          </a:p>
          <a:p>
            <a:r>
              <a:rPr lang="en-US" dirty="0">
                <a:latin typeface="Candara" panose="020E0502030303020204" pitchFamily="34" charset="0"/>
              </a:rPr>
              <a:t>However only 31% of Oregon preteens age 11 and 12 received HPV and </a:t>
            </a:r>
            <a:r>
              <a:rPr lang="en-US" dirty="0" err="1">
                <a:latin typeface="Candara" panose="020E0502030303020204" pitchFamily="34" charset="0"/>
              </a:rPr>
              <a:t>tdap</a:t>
            </a:r>
            <a:r>
              <a:rPr lang="en-US" dirty="0">
                <a:latin typeface="Candara" panose="020E0502030303020204" pitchFamily="34" charset="0"/>
              </a:rPr>
              <a:t> on the same visit</a:t>
            </a:r>
          </a:p>
          <a:p>
            <a:endParaRPr lang="en-US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EE4B8B-C295-4C66-ABA8-813DB32F5C74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C991C153-14D7-4F59-9D9C-794F2F2D1A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2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C429-8A32-40F2-8EEB-7CC79FB5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Coadministration</a:t>
            </a:r>
            <a:r>
              <a:rPr lang="en-US" dirty="0">
                <a:latin typeface="Candara" panose="020E0502030303020204" pitchFamily="34" charset="0"/>
              </a:rPr>
              <a:t> for 12 Year </a:t>
            </a:r>
            <a:r>
              <a:rPr lang="en-US" dirty="0" err="1">
                <a:latin typeface="Candara" panose="020E0502030303020204" pitchFamily="34" charset="0"/>
              </a:rPr>
              <a:t>Olds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3CF74-6DF8-47BE-AD1E-912EC53F8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Focus here is mostly on 13-17 year </a:t>
            </a:r>
            <a:r>
              <a:rPr lang="en-US" dirty="0" err="1">
                <a:latin typeface="Candara" panose="020E0502030303020204" pitchFamily="34" charset="0"/>
              </a:rPr>
              <a:t>olds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12 year </a:t>
            </a:r>
            <a:r>
              <a:rPr lang="en-US" dirty="0" err="1">
                <a:latin typeface="Candara" panose="020E0502030303020204" pitchFamily="34" charset="0"/>
              </a:rPr>
              <a:t>olds</a:t>
            </a:r>
            <a:r>
              <a:rPr lang="en-US" dirty="0">
                <a:latin typeface="Candara" panose="020E0502030303020204" pitchFamily="34" charset="0"/>
              </a:rPr>
              <a:t> also provide a check on trends</a:t>
            </a:r>
          </a:p>
          <a:p>
            <a:r>
              <a:rPr lang="en-US" dirty="0">
                <a:latin typeface="Candara" panose="020E0502030303020204" pitchFamily="34" charset="0"/>
              </a:rPr>
              <a:t>CCO/Medicaid use of HEDIS emphasizes shots by age 12</a:t>
            </a:r>
          </a:p>
          <a:p>
            <a:r>
              <a:rPr lang="en-US" dirty="0">
                <a:latin typeface="Candara" panose="020E0502030303020204" pitchFamily="34" charset="0"/>
              </a:rPr>
              <a:t>Overall 22% of 12 year </a:t>
            </a:r>
            <a:r>
              <a:rPr lang="en-US" dirty="0" err="1">
                <a:latin typeface="Candara" panose="020E0502030303020204" pitchFamily="34" charset="0"/>
              </a:rPr>
              <a:t>olds</a:t>
            </a:r>
            <a:r>
              <a:rPr lang="en-US" dirty="0">
                <a:latin typeface="Candara" panose="020E0502030303020204" pitchFamily="34" charset="0"/>
              </a:rPr>
              <a:t> were UTD for HPV</a:t>
            </a:r>
          </a:p>
          <a:p>
            <a:r>
              <a:rPr lang="en-US" dirty="0">
                <a:latin typeface="Candara" panose="020E0502030303020204" pitchFamily="34" charset="0"/>
              </a:rPr>
              <a:t>40% of 12 year </a:t>
            </a:r>
            <a:r>
              <a:rPr lang="en-US" dirty="0" err="1">
                <a:latin typeface="Candara" panose="020E0502030303020204" pitchFamily="34" charset="0"/>
              </a:rPr>
              <a:t>olds</a:t>
            </a:r>
            <a:r>
              <a:rPr lang="en-US" dirty="0">
                <a:latin typeface="Candara" panose="020E0502030303020204" pitchFamily="34" charset="0"/>
              </a:rPr>
              <a:t> had </a:t>
            </a:r>
            <a:r>
              <a:rPr lang="en-US" dirty="0" err="1">
                <a:latin typeface="Candara" panose="020E0502030303020204" pitchFamily="34" charset="0"/>
              </a:rPr>
              <a:t>coadministered</a:t>
            </a:r>
            <a:r>
              <a:rPr lang="en-US" dirty="0">
                <a:latin typeface="Candara" panose="020E0502030303020204" pitchFamily="34" charset="0"/>
              </a:rPr>
              <a:t> HPV and </a:t>
            </a:r>
            <a:r>
              <a:rPr lang="en-US" dirty="0" err="1">
                <a:latin typeface="Candara" panose="020E0502030303020204" pitchFamily="34" charset="0"/>
              </a:rPr>
              <a:t>tdap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Among those HPV UTD, 78% had </a:t>
            </a:r>
            <a:r>
              <a:rPr lang="en-US" dirty="0" err="1">
                <a:latin typeface="Candara" panose="020E0502030303020204" pitchFamily="34" charset="0"/>
              </a:rPr>
              <a:t>coadministered</a:t>
            </a:r>
            <a:r>
              <a:rPr lang="en-US" dirty="0">
                <a:latin typeface="Candara" panose="020E0502030303020204" pitchFamily="34" charset="0"/>
              </a:rPr>
              <a:t> HPV and </a:t>
            </a:r>
            <a:r>
              <a:rPr lang="en-US" dirty="0" err="1">
                <a:latin typeface="Candara" panose="020E0502030303020204" pitchFamily="34" charset="0"/>
              </a:rPr>
              <a:t>tdap</a:t>
            </a:r>
            <a:endParaRPr lang="en-US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34D221-EC97-4A0D-A824-BF0B8E8DD872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853D5AB7-8743-49EE-A210-11A7B9B367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56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4E23-3F34-40C1-8D7B-EF985C7A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Oregon Adolescent Immunizations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45D4-6EE3-4B70-B627-CF9F513AE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>
                <a:latin typeface="Candara" panose="020E0502030303020204" pitchFamily="34" charset="0"/>
              </a:rPr>
              <a:t>Immunization			2016		2017		2018</a:t>
            </a:r>
            <a:endParaRPr lang="en-US" sz="3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Candara" panose="020E0502030303020204" pitchFamily="34" charset="0"/>
              </a:rPr>
              <a:t>Tdap					92%		93%		93%</a:t>
            </a:r>
          </a:p>
          <a:p>
            <a:pPr marL="0" indent="0">
              <a:buNone/>
            </a:pPr>
            <a:r>
              <a:rPr lang="en-US" sz="3200" dirty="0">
                <a:latin typeface="Candara" panose="020E0502030303020204" pitchFamily="34" charset="0"/>
              </a:rPr>
              <a:t>Meningococcal(1+)		65%		75%		77%</a:t>
            </a:r>
          </a:p>
          <a:p>
            <a:pPr marL="0" indent="0">
              <a:buNone/>
            </a:pPr>
            <a:r>
              <a:rPr lang="en-US" sz="3200" dirty="0">
                <a:latin typeface="Candara" panose="020E0502030303020204" pitchFamily="34" charset="0"/>
              </a:rPr>
              <a:t>Seasonal Influenza		24%		25%		28%</a:t>
            </a:r>
          </a:p>
          <a:p>
            <a:pPr marL="0" indent="0">
              <a:buNone/>
            </a:pPr>
            <a:r>
              <a:rPr lang="en-US" sz="3200" dirty="0">
                <a:latin typeface="Candara" panose="020E0502030303020204" pitchFamily="34" charset="0"/>
              </a:rPr>
              <a:t>HPV (1+)				62%		65%		67%</a:t>
            </a:r>
          </a:p>
          <a:p>
            <a:pPr marL="0" indent="0">
              <a:buNone/>
            </a:pPr>
            <a:r>
              <a:rPr lang="en-US" sz="3200" dirty="0">
                <a:latin typeface="Candara" panose="020E0502030303020204" pitchFamily="34" charset="0"/>
              </a:rPr>
              <a:t>HPV UTD (2 or 3)		36%		44%		46%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99CE75-F963-4367-B4D4-B3F246ACFABC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76A107EE-F562-4FD7-9F0F-5419549965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9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5C2-07D9-48C7-A8C9-360282B4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Another Way to Look at HPV and Tdap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71BF-8BF8-4483-B365-EB3F93C04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ndara" panose="020E0502030303020204" pitchFamily="34" charset="0"/>
              </a:rPr>
              <a:t>15% of teens 13-17 initiated HPV immunization before </a:t>
            </a:r>
            <a:r>
              <a:rPr lang="en-US" sz="3200" dirty="0" err="1">
                <a:latin typeface="Candara" panose="020E0502030303020204" pitchFamily="34" charset="0"/>
              </a:rPr>
              <a:t>tdap</a:t>
            </a:r>
            <a:endParaRPr lang="en-US" sz="3200" dirty="0">
              <a:latin typeface="Candara" panose="020E0502030303020204" pitchFamily="34" charset="0"/>
            </a:endParaRPr>
          </a:p>
          <a:p>
            <a:r>
              <a:rPr lang="en-US" sz="3200" dirty="0">
                <a:latin typeface="Candara" panose="020E0502030303020204" pitchFamily="34" charset="0"/>
              </a:rPr>
              <a:t>68% of teens 13-17 initiated HPV with </a:t>
            </a:r>
            <a:r>
              <a:rPr lang="en-US" sz="3200" dirty="0" err="1">
                <a:latin typeface="Candara" panose="020E0502030303020204" pitchFamily="34" charset="0"/>
              </a:rPr>
              <a:t>tdap</a:t>
            </a:r>
            <a:endParaRPr lang="en-US" sz="3200" dirty="0">
              <a:latin typeface="Candara" panose="020E0502030303020204" pitchFamily="34" charset="0"/>
            </a:endParaRPr>
          </a:p>
          <a:p>
            <a:r>
              <a:rPr lang="en-US" sz="3200" dirty="0">
                <a:latin typeface="Candara" panose="020E0502030303020204" pitchFamily="34" charset="0"/>
              </a:rPr>
              <a:t>17% of teens 13-17 initiated HPV after </a:t>
            </a:r>
            <a:r>
              <a:rPr lang="en-US" sz="3200" dirty="0" err="1">
                <a:latin typeface="Candara" panose="020E0502030303020204" pitchFamily="34" charset="0"/>
              </a:rPr>
              <a:t>tdap</a:t>
            </a:r>
            <a:endParaRPr lang="en-US" sz="3200" dirty="0">
              <a:latin typeface="Candara" panose="020E050203030302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andara" panose="020E0502030303020204" pitchFamily="34" charset="0"/>
              </a:rPr>
              <a:t>Lesson here- Shouldn’t put off HPV when teens present for </a:t>
            </a:r>
            <a:r>
              <a:rPr lang="en-US" sz="3200" dirty="0" err="1">
                <a:latin typeface="Candara" panose="020E0502030303020204" pitchFamily="34" charset="0"/>
              </a:rPr>
              <a:t>tdap</a:t>
            </a:r>
            <a:r>
              <a:rPr lang="en-US" sz="3200" dirty="0">
                <a:latin typeface="Candara" panose="020E0502030303020204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8330E3-033D-4583-990C-3AC91EC31849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E62E1FDA-2EBD-4108-BD69-87E2CDF00D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5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97A2-8C44-4E4A-B8A4-5B042376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Immunization Visit Crowding?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B4145-BB56-47F8-B810-EC5556F48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ndara" panose="020E0502030303020204" pitchFamily="34" charset="0"/>
              </a:rPr>
              <a:t>Teens are often reluctant to get many shots per visit;</a:t>
            </a:r>
          </a:p>
          <a:p>
            <a:r>
              <a:rPr lang="en-US" sz="3200" dirty="0">
                <a:latin typeface="Candara" panose="020E0502030303020204" pitchFamily="34" charset="0"/>
              </a:rPr>
              <a:t>Teens also tend to have limited numbers of provider visits.</a:t>
            </a:r>
          </a:p>
          <a:p>
            <a:pPr marL="0" indent="0">
              <a:buNone/>
            </a:pPr>
            <a:r>
              <a:rPr lang="en-US" sz="3200" dirty="0">
                <a:latin typeface="Candara" panose="020E0502030303020204" pitchFamily="34" charset="0"/>
              </a:rPr>
              <a:t>	So</a:t>
            </a:r>
          </a:p>
          <a:p>
            <a:r>
              <a:rPr lang="en-US" sz="3200" dirty="0">
                <a:latin typeface="Candara" panose="020E0502030303020204" pitchFamily="34" charset="0"/>
              </a:rPr>
              <a:t>Is there ‘competition’ for which shots are given first or second at a visit? </a:t>
            </a:r>
          </a:p>
          <a:p>
            <a:pPr marL="0" indent="0">
              <a:buNone/>
            </a:pPr>
            <a:endParaRPr lang="en-US" sz="32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FEA327-DCFB-40B0-A38E-83BC8423BB3F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43DF3FA9-F4BB-4EC8-870B-352BB4A732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59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250A-1E03-46E5-9607-32F8A7C1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Visit Crowding &amp; Tdap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50CB6-C9C9-46DB-B5CC-E8FE52974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latin typeface="Candara" panose="020E0502030303020204" pitchFamily="34" charset="0"/>
              </a:rPr>
              <a:t>One test- look at HPV UTD rates among those who got HPV along with Tdap, in comparison to those getting MCV with Tdap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latin typeface="Candara" panose="020E0502030303020204" pitchFamily="34" charset="0"/>
              </a:rPr>
              <a:t>67% of teens 13-17 had </a:t>
            </a:r>
            <a:r>
              <a:rPr lang="en-US" sz="2400" dirty="0" err="1">
                <a:latin typeface="Candara" panose="020E0502030303020204" pitchFamily="34" charset="0"/>
              </a:rPr>
              <a:t>coadministered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tdap</a:t>
            </a:r>
            <a:r>
              <a:rPr lang="en-US" sz="2400" dirty="0">
                <a:latin typeface="Candara" panose="020E0502030303020204" pitchFamily="34" charset="0"/>
              </a:rPr>
              <a:t> and MCV</a:t>
            </a:r>
          </a:p>
          <a:p>
            <a:r>
              <a:rPr lang="en-US" sz="2400" dirty="0">
                <a:latin typeface="Candara" panose="020E0502030303020204" pitchFamily="34" charset="0"/>
              </a:rPr>
              <a:t>48% of teens 13-17 had </a:t>
            </a:r>
            <a:r>
              <a:rPr lang="en-US" sz="2400" dirty="0" err="1">
                <a:latin typeface="Candara" panose="020E0502030303020204" pitchFamily="34" charset="0"/>
              </a:rPr>
              <a:t>coadministered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tdap</a:t>
            </a:r>
            <a:r>
              <a:rPr lang="en-US" sz="2400" dirty="0">
                <a:latin typeface="Candara" panose="020E0502030303020204" pitchFamily="34" charset="0"/>
              </a:rPr>
              <a:t> and HPV</a:t>
            </a:r>
          </a:p>
          <a:p>
            <a:r>
              <a:rPr lang="en-US" sz="2400" dirty="0">
                <a:latin typeface="Candara" panose="020E0502030303020204" pitchFamily="34" charset="0"/>
              </a:rPr>
              <a:t>40% of teens 13-17 had </a:t>
            </a:r>
            <a:r>
              <a:rPr lang="en-US" sz="2400" dirty="0" err="1">
                <a:latin typeface="Candara" panose="020E0502030303020204" pitchFamily="34" charset="0"/>
              </a:rPr>
              <a:t>coadministered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tdap</a:t>
            </a:r>
            <a:r>
              <a:rPr lang="en-US" sz="2400" dirty="0">
                <a:latin typeface="Candara" panose="020E0502030303020204" pitchFamily="34" charset="0"/>
              </a:rPr>
              <a:t>, MCV, &amp; HPV</a:t>
            </a:r>
          </a:p>
          <a:p>
            <a:pPr marL="0" indent="0">
              <a:buNone/>
            </a:pPr>
            <a:endParaRPr lang="en-US" sz="24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Candara" panose="020E0502030303020204" pitchFamily="34" charset="0"/>
              </a:rPr>
              <a:t>If only two vaccines given (</a:t>
            </a:r>
            <a:r>
              <a:rPr lang="en-US" sz="3000" dirty="0" err="1">
                <a:latin typeface="Candara" panose="020E0502030303020204" pitchFamily="34" charset="0"/>
              </a:rPr>
              <a:t>tdap</a:t>
            </a:r>
            <a:r>
              <a:rPr lang="en-US" sz="3000" dirty="0">
                <a:latin typeface="Candara" panose="020E0502030303020204" pitchFamily="34" charset="0"/>
              </a:rPr>
              <a:t> + X), MCV was 3.3 times more likely to be given as the second vaccine than HPV.</a:t>
            </a:r>
          </a:p>
          <a:p>
            <a:pPr marL="0" indent="0">
              <a:buNone/>
            </a:pPr>
            <a:endParaRPr lang="en-US" sz="3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705E60-98A3-4524-ACE4-18412348D649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24EE59CD-0443-4CB0-81B0-482EB928D1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0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9FF3-1B59-4C71-A1A7-60D8832F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C3752-E6BB-485A-ADCF-F8C5FC8A6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457"/>
            <a:ext cx="4225413" cy="102573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When we talk in public we all want to look like this: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DA4E3-3FE4-4485-ABBD-43BEEE4B5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15" y="1422938"/>
            <a:ext cx="3069514" cy="18311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B35280-A92B-4A83-9398-BA07538F0B25}"/>
              </a:ext>
            </a:extLst>
          </p:cNvPr>
          <p:cNvSpPr txBox="1">
            <a:spLocks/>
          </p:cNvSpPr>
          <p:nvPr/>
        </p:nvSpPr>
        <p:spPr>
          <a:xfrm>
            <a:off x="838200" y="4468914"/>
            <a:ext cx="4225413" cy="1627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>
                <a:latin typeface="Candara" panose="020E0502030303020204" pitchFamily="34" charset="0"/>
              </a:rPr>
              <a:t>But when we ask questions, as speaker or audience, aren’t we afraid we look like this?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C60E7-D7AC-421B-9CF1-247B4B9CC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59" y="3880567"/>
            <a:ext cx="1876425" cy="2438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85223F-52CA-471A-A1EB-5912EA103952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ha_black-and-white.jpg">
            <a:extLst>
              <a:ext uri="{FF2B5EF4-FFF2-40B4-BE49-F238E27FC236}">
                <a16:creationId xmlns:a16="http://schemas.microsoft.com/office/drawing/2014/main" id="{1925A68D-053D-4894-B091-56EEEE3929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8445-D1F6-40BC-B8BA-013F7ADDF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Crowding &amp; HPV UTD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40A37-906D-41DE-998F-BACE3526E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040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Question- does it matter whether MCV is preferred over HPV for </a:t>
            </a:r>
            <a:r>
              <a:rPr lang="en-US" dirty="0" err="1">
                <a:latin typeface="Candara" panose="020E0502030303020204" pitchFamily="34" charset="0"/>
              </a:rPr>
              <a:t>coadministration</a:t>
            </a:r>
            <a:r>
              <a:rPr lang="en-US" dirty="0">
                <a:latin typeface="Candara" panose="020E0502030303020204" pitchFamily="34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Conclusion: If only one shot is given with </a:t>
            </a:r>
            <a:r>
              <a:rPr lang="en-US" dirty="0" err="1">
                <a:latin typeface="Candara" panose="020E0502030303020204" pitchFamily="34" charset="0"/>
              </a:rPr>
              <a:t>tdap</a:t>
            </a:r>
            <a:r>
              <a:rPr lang="en-US" dirty="0">
                <a:latin typeface="Candara" panose="020E0502030303020204" pitchFamily="34" charset="0"/>
              </a:rPr>
              <a:t>, preferring MCV is associated with cutting HPV UTD rates in half. 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HPV should always be preferred as the second shot with </a:t>
            </a:r>
            <a:r>
              <a:rPr lang="en-US" dirty="0" err="1">
                <a:latin typeface="Candara" panose="020E0502030303020204" pitchFamily="34" charset="0"/>
              </a:rPr>
              <a:t>tdap</a:t>
            </a:r>
            <a:r>
              <a:rPr lang="en-US" dirty="0">
                <a:latin typeface="Candara" panose="020E0502030303020204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D71F53-5ED1-4BF5-9393-EC3EB66F16C3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80B504EE-022B-4573-85AB-361AAC73DD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5D036-7FD1-485F-9783-9B68DC25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948" y="2424943"/>
            <a:ext cx="4984955" cy="24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87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E2C90-8518-4271-AF75-8F10798D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HPV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B261D-25C7-4E66-B9AB-C12867D66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OIP has a nationally reviewed method for using IIS data to produce more accurate teen immunization rates on geographic levels (county)</a:t>
            </a:r>
          </a:p>
          <a:p>
            <a:pPr marL="0" indent="0">
              <a:buNone/>
            </a:pPr>
            <a:r>
              <a:rPr lang="en-US" dirty="0"/>
              <a:t>However this method can also be used to better estimate clinic denominators and rates.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A31B76-9736-4C0B-BEE0-0BE408BBFCD3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9F8B662C-D6E6-4AC6-B626-BE38FC7884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22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0C157D-3B14-406F-A4F0-83D550F2396E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E90937E4-C7B8-4A8C-8F9F-1BB25AE970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9099DF6-FD75-4587-B88D-C73F992E7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71265"/>
              </p:ext>
            </p:extLst>
          </p:nvPr>
        </p:nvGraphicFramePr>
        <p:xfrm>
          <a:off x="1710813" y="511277"/>
          <a:ext cx="8662219" cy="570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600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A4AE6D-00D6-4F4C-A392-550F86B39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160086"/>
              </p:ext>
            </p:extLst>
          </p:nvPr>
        </p:nvGraphicFramePr>
        <p:xfrm>
          <a:off x="1322024" y="594911"/>
          <a:ext cx="9430439" cy="575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C2EAF1-78F7-4E6A-B5FE-AA6E923B3E36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>
            <a:extLst>
              <a:ext uri="{FF2B5EF4-FFF2-40B4-BE49-F238E27FC236}">
                <a16:creationId xmlns:a16="http://schemas.microsoft.com/office/drawing/2014/main" id="{8A66A868-2340-4063-87F4-D8CA202BE0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67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1E68D3-E435-47F2-9292-D340E7C635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463727"/>
              </p:ext>
            </p:extLst>
          </p:nvPr>
        </p:nvGraphicFramePr>
        <p:xfrm>
          <a:off x="705081" y="561860"/>
          <a:ext cx="10223652" cy="573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A66FC1-0A90-4073-AF81-3A2C1A4CB919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>
            <a:extLst>
              <a:ext uri="{FF2B5EF4-FFF2-40B4-BE49-F238E27FC236}">
                <a16:creationId xmlns:a16="http://schemas.microsoft.com/office/drawing/2014/main" id="{472B7138-2A63-42F9-B5A7-E1B5BBE2B4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49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9F04-DC24-41BB-B038-888D9FD6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E31CE-2514-4C59-B611-4A5FF7858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OIP will look at rates of </a:t>
            </a:r>
            <a:r>
              <a:rPr lang="en-US" dirty="0" err="1">
                <a:latin typeface="Candara" panose="020E0502030303020204" pitchFamily="34" charset="0"/>
              </a:rPr>
              <a:t>coadministration</a:t>
            </a:r>
            <a:r>
              <a:rPr lang="en-US" dirty="0">
                <a:latin typeface="Candara" panose="020E0502030303020204" pitchFamily="34" charset="0"/>
              </a:rPr>
              <a:t> across the</a:t>
            </a:r>
          </a:p>
          <a:p>
            <a:r>
              <a:rPr lang="en-US" dirty="0">
                <a:latin typeface="Candara" panose="020E0502030303020204" pitchFamily="34" charset="0"/>
              </a:rPr>
              <a:t>Continue to research the effects of ‘vaccine crowding’</a:t>
            </a:r>
          </a:p>
          <a:p>
            <a:r>
              <a:rPr lang="en-US" dirty="0">
                <a:latin typeface="Candara" panose="020E0502030303020204" pitchFamily="34" charset="0"/>
              </a:rPr>
              <a:t>Look for ways to leverage information on </a:t>
            </a:r>
            <a:r>
              <a:rPr lang="en-US" dirty="0" err="1">
                <a:latin typeface="Candara" panose="020E0502030303020204" pitchFamily="34" charset="0"/>
              </a:rPr>
              <a:t>coadministration</a:t>
            </a:r>
            <a:r>
              <a:rPr lang="en-US" dirty="0">
                <a:latin typeface="Candara" panose="020E0502030303020204" pitchFamily="34" charset="0"/>
              </a:rPr>
              <a:t>, shot limiting, </a:t>
            </a:r>
            <a:r>
              <a:rPr lang="en-US" dirty="0"/>
              <a:t>and need for HPV order preference into clinical practice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Questions?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7110B2-86CF-4286-98B4-0245D2E9D5F5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C3FD1B18-7253-4341-B551-473FA8F23D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5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9DDB-6730-42E6-830E-C6197FC9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Starting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DE77-8AF6-4BB3-92FC-91D86383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ndara" panose="020E0502030303020204" pitchFamily="34" charset="0"/>
              </a:rPr>
              <a:t>What is HPV?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ndara" panose="020E0502030303020204" pitchFamily="34" charset="0"/>
              </a:rPr>
              <a:t>How long has this been around?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ndara" panose="020E0502030303020204" pitchFamily="34" charset="0"/>
              </a:rPr>
              <a:t>Is it true that everyone gets HPV?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ndara" panose="020E0502030303020204" pitchFamily="34" charset="0"/>
              </a:rPr>
              <a:t>How long does the vaccine last?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ndara" panose="020E0502030303020204" pitchFamily="34" charset="0"/>
              </a:rPr>
              <a:t>Why do we give it to teenagers?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Candara" panose="020E0502030303020204" pitchFamily="34" charset="0"/>
              </a:rPr>
              <a:t>Why don’t we give it to adults?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CC4116-5937-490D-87D7-0354C2E2D3CC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41D12C64-E89D-4521-A113-5F66C8D6C3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8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4B8A0-CB77-4458-99C7-D3654205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Human Papillomavirus (HPV)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07E3-8FCA-40DD-8753-3F735A8BC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1575" cy="4351338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Part of family </a:t>
            </a:r>
            <a:r>
              <a:rPr lang="en-US" dirty="0" err="1">
                <a:latin typeface="Candara" panose="020E0502030303020204" pitchFamily="34" charset="0"/>
              </a:rPr>
              <a:t>papillovirdae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Ancient, small, DNA viruses</a:t>
            </a:r>
          </a:p>
          <a:p>
            <a:r>
              <a:rPr lang="en-US" dirty="0">
                <a:latin typeface="Candara" panose="020E0502030303020204" pitchFamily="34" charset="0"/>
              </a:rPr>
              <a:t>Very slow mutation rates</a:t>
            </a:r>
          </a:p>
          <a:p>
            <a:r>
              <a:rPr lang="en-US" dirty="0">
                <a:latin typeface="Candara" panose="020E0502030303020204" pitchFamily="34" charset="0"/>
              </a:rPr>
              <a:t>Mostly restricted to mammals</a:t>
            </a:r>
          </a:p>
          <a:p>
            <a:r>
              <a:rPr lang="en-US" dirty="0">
                <a:latin typeface="Candara" panose="020E0502030303020204" pitchFamily="34" charset="0"/>
              </a:rPr>
              <a:t>At least one fish papillomavirus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57940-C1DD-44B6-AA0A-BA6EC81DC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876924" cy="368042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6BEF3B-C7D2-4F91-9650-81DF44101E8E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ha_black-and-white.jpg">
            <a:extLst>
              <a:ext uri="{FF2B5EF4-FFF2-40B4-BE49-F238E27FC236}">
                <a16:creationId xmlns:a16="http://schemas.microsoft.com/office/drawing/2014/main" id="{4B05AA03-E7AF-4D79-9568-8FE76B9FEC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98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50EF-F482-4B99-AEA3-A6F32FC9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Papillomaviridae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3F58-CB2C-4072-A37C-665F9FA0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4" y="1825625"/>
            <a:ext cx="530942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ndara" panose="020E0502030303020204" pitchFamily="34" charset="0"/>
              </a:rPr>
              <a:t>Over 49 </a:t>
            </a:r>
            <a:r>
              <a:rPr lang="en-US" dirty="0" err="1">
                <a:latin typeface="Candara" panose="020E0502030303020204" pitchFamily="34" charset="0"/>
              </a:rPr>
              <a:t>genuses</a:t>
            </a:r>
            <a:r>
              <a:rPr lang="en-US" dirty="0">
                <a:latin typeface="Candara" panose="020E0502030303020204" pitchFamily="34" charset="0"/>
              </a:rPr>
              <a:t> and 300 types are known, across humans and animals</a:t>
            </a:r>
          </a:p>
          <a:p>
            <a:r>
              <a:rPr lang="en-US" dirty="0">
                <a:latin typeface="Candara" panose="020E0502030303020204" pitchFamily="34" charset="0"/>
              </a:rPr>
              <a:t>At least 200 types are HPV (human)</a:t>
            </a:r>
          </a:p>
          <a:p>
            <a:r>
              <a:rPr lang="en-US" dirty="0">
                <a:latin typeface="Candara" panose="020E0502030303020204" pitchFamily="34" charset="0"/>
              </a:rPr>
              <a:t>~40 are spread sexually- target mucosal genital epithelium</a:t>
            </a:r>
          </a:p>
          <a:p>
            <a:r>
              <a:rPr lang="en-US" dirty="0">
                <a:latin typeface="Candara" panose="020E0502030303020204" pitchFamily="34" charset="0"/>
              </a:rPr>
              <a:t>A dozen alpha types are known to cause cancer</a:t>
            </a:r>
          </a:p>
          <a:p>
            <a:r>
              <a:rPr lang="en-US" dirty="0">
                <a:latin typeface="Candara" panose="020E0502030303020204" pitchFamily="34" charset="0"/>
              </a:rPr>
              <a:t>Another 13 are suspected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4CF96-0D25-4533-B2A1-38B76043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23" y="840104"/>
            <a:ext cx="5790573" cy="547472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28F784-C29F-41FC-8064-2067763EAFA1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ha_black-and-white.jpg">
            <a:extLst>
              <a:ext uri="{FF2B5EF4-FFF2-40B4-BE49-F238E27FC236}">
                <a16:creationId xmlns:a16="http://schemas.microsoft.com/office/drawing/2014/main" id="{1ED6A45B-74EA-4959-912A-0CDAC4B2F6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8F2C0D-67A2-4C0D-A3F4-BDF86F21F930}"/>
              </a:ext>
            </a:extLst>
          </p:cNvPr>
          <p:cNvSpPr txBox="1"/>
          <p:nvPr/>
        </p:nvSpPr>
        <p:spPr>
          <a:xfrm>
            <a:off x="477795" y="6167629"/>
            <a:ext cx="586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McBride AA. Oncogenic human papillomaviruses. Phil. Trans. R. Soc. B. 2017 Oct 19;372(1732):20160273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01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1D26-8CD1-4E5A-9414-2CA91B8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Is Everyone Exposed to HPV?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1780-31A2-4912-863F-BA52D917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1110"/>
          </a:xfrm>
        </p:spPr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Short answer is ‘yes’- for entire family of HPV viruses</a:t>
            </a:r>
          </a:p>
          <a:p>
            <a:r>
              <a:rPr lang="en-US" dirty="0">
                <a:latin typeface="Candara" panose="020E0502030303020204" pitchFamily="34" charset="0"/>
              </a:rPr>
              <a:t>For known cancer causing strains, answer is ‘maybe not’</a:t>
            </a:r>
          </a:p>
          <a:p>
            <a:r>
              <a:rPr lang="en-US" dirty="0">
                <a:latin typeface="Candara" panose="020E0502030303020204" pitchFamily="34" charset="0"/>
              </a:rPr>
              <a:t>Research results typically fall into 50% to 80% exposure range for adults by some age.</a:t>
            </a:r>
          </a:p>
          <a:p>
            <a:r>
              <a:rPr lang="en-US" dirty="0">
                <a:latin typeface="Candara" panose="020E0502030303020204" pitchFamily="34" charset="0"/>
              </a:rPr>
              <a:t>Actually hard to estimate: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Most HPV infections are cleared within 6-24 months, typically with little to no development of long term antibodies.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Exposure study results may vary by prevalence of HPV in populations.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3D42B-1372-4C22-84E3-18E5DE8088B1}"/>
              </a:ext>
            </a:extLst>
          </p:cNvPr>
          <p:cNvSpPr txBox="1"/>
          <p:nvPr/>
        </p:nvSpPr>
        <p:spPr>
          <a:xfrm>
            <a:off x="838200" y="5860026"/>
            <a:ext cx="10927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Matthijsse</a:t>
            </a:r>
            <a:r>
              <a:rPr lang="en-US" sz="1000" dirty="0"/>
              <a:t> SM, van </a:t>
            </a:r>
            <a:r>
              <a:rPr lang="en-US" sz="1000" dirty="0" err="1"/>
              <a:t>Rosmalen</a:t>
            </a:r>
            <a:r>
              <a:rPr lang="en-US" sz="1000" dirty="0"/>
              <a:t> J, </a:t>
            </a:r>
            <a:r>
              <a:rPr lang="en-US" sz="1000" dirty="0" err="1"/>
              <a:t>Hontelez</a:t>
            </a:r>
            <a:r>
              <a:rPr lang="en-US" sz="1000" dirty="0"/>
              <a:t> JA, et al. The role of acquired immunity in the spread of human papillomavirus (HPV): Explorations with a microsimulation model. </a:t>
            </a:r>
            <a:r>
              <a:rPr lang="en-US" sz="1000" dirty="0" err="1"/>
              <a:t>PloS</a:t>
            </a:r>
            <a:r>
              <a:rPr lang="en-US" sz="1000" dirty="0"/>
              <a:t> one. 2015 Feb 2;10(2):e0116618.</a:t>
            </a:r>
          </a:p>
          <a:p>
            <a:r>
              <a:rPr lang="en-US" sz="1000" dirty="0"/>
              <a:t>Ryser MD, Myers ER, </a:t>
            </a:r>
            <a:r>
              <a:rPr lang="en-US" sz="1000" dirty="0" err="1"/>
              <a:t>Durrett</a:t>
            </a:r>
            <a:r>
              <a:rPr lang="en-US" sz="1000" dirty="0"/>
              <a:t> R. HPV clearance and the neglected role of stochasticity. </a:t>
            </a:r>
            <a:r>
              <a:rPr lang="en-US" sz="1000" dirty="0" err="1"/>
              <a:t>PLoS</a:t>
            </a:r>
            <a:r>
              <a:rPr lang="en-US" sz="1000" dirty="0"/>
              <a:t> computational biology. 2015 Mar 13;11(3):e1004113.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64FF2A-7BC3-473F-919B-590E5CE5A5E4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>
            <a:extLst>
              <a:ext uri="{FF2B5EF4-FFF2-40B4-BE49-F238E27FC236}">
                <a16:creationId xmlns:a16="http://schemas.microsoft.com/office/drawing/2014/main" id="{973A0FC0-8B41-4864-8804-5AC3175961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25464-4D0A-4996-B240-AD25A6FB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HPV Percent of Cancers Worldwide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586BAE-6C6B-4D40-A2D7-2D417625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9" y="1690688"/>
            <a:ext cx="10343125" cy="4379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FCF670-BA30-4206-8607-60D57C0023F8}"/>
              </a:ext>
            </a:extLst>
          </p:cNvPr>
          <p:cNvSpPr txBox="1"/>
          <p:nvPr/>
        </p:nvSpPr>
        <p:spPr>
          <a:xfrm>
            <a:off x="0" y="6243643"/>
            <a:ext cx="9167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Giuliano AR, </a:t>
            </a:r>
            <a:r>
              <a:rPr lang="en-US" sz="1000" dirty="0" err="1"/>
              <a:t>Nyitray</a:t>
            </a:r>
            <a:r>
              <a:rPr lang="en-US" sz="1000" dirty="0"/>
              <a:t> AG, </a:t>
            </a:r>
            <a:r>
              <a:rPr lang="en-US" sz="1000" dirty="0" err="1"/>
              <a:t>Kreimer</a:t>
            </a:r>
            <a:r>
              <a:rPr lang="en-US" sz="1000" dirty="0"/>
              <a:t> AR, et al. EUROGIN 2014 roadmap: Differences in HPV infection natural history, transmission, and HPV-related cancer incidence by gender and anatomic site of infection. International journal of cancer. 2015 Jun 15;136(12):2752.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100778-9E7A-4512-A08C-305568E1BC57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ha_black-and-white.jpg">
            <a:extLst>
              <a:ext uri="{FF2B5EF4-FFF2-40B4-BE49-F238E27FC236}">
                <a16:creationId xmlns:a16="http://schemas.microsoft.com/office/drawing/2014/main" id="{4480A8A9-6637-4A0A-A1AE-7C255C0C87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8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DD55-FEBA-4646-9E9C-18559F58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HPV Vaccination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B48D-2BB7-4F76-AE8C-B9809138A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Vaccination leads to strong levels of antibodies against HPV.</a:t>
            </a:r>
          </a:p>
          <a:p>
            <a:r>
              <a:rPr lang="en-US" dirty="0">
                <a:latin typeface="Candara" panose="020E0502030303020204" pitchFamily="34" charset="0"/>
              </a:rPr>
              <a:t>Vaccine protection is orders of magnitude greater than what is created by a ‘natural’ infection.</a:t>
            </a:r>
          </a:p>
          <a:p>
            <a:r>
              <a:rPr lang="en-US" dirty="0">
                <a:latin typeface="Candara" panose="020E0502030303020204" pitchFamily="34" charset="0"/>
              </a:rPr>
              <a:t>‘Natural’ infection may also be cleared without developing antibodies.</a:t>
            </a:r>
          </a:p>
          <a:p>
            <a:r>
              <a:rPr lang="en-US" dirty="0">
                <a:latin typeface="Candara" panose="020E0502030303020204" pitchFamily="34" charset="0"/>
              </a:rPr>
              <a:t>Evidence to date suggests long-term protection- no substantial drops in protection for the first immunized cohorts seen yet.</a:t>
            </a:r>
          </a:p>
          <a:p>
            <a:r>
              <a:rPr lang="en-US" dirty="0">
                <a:latin typeface="Candara" panose="020E0502030303020204" pitchFamily="34" charset="0"/>
              </a:rPr>
              <a:t>Also evidence that only moderate HPV immunization rates still provide herd immunity.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AA77F0-8FAC-4B19-898F-38463CAD497C}"/>
              </a:ext>
            </a:extLst>
          </p:cNvPr>
          <p:cNvCxnSpPr/>
          <p:nvPr/>
        </p:nvCxnSpPr>
        <p:spPr>
          <a:xfrm>
            <a:off x="477795" y="6612664"/>
            <a:ext cx="1078332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>
            <a:extLst>
              <a:ext uri="{FF2B5EF4-FFF2-40B4-BE49-F238E27FC236}">
                <a16:creationId xmlns:a16="http://schemas.microsoft.com/office/drawing/2014/main" id="{AB3A19BA-E61F-42CE-8AB9-BA1D822B28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4434" y="6394740"/>
            <a:ext cx="1162811" cy="435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C8155A-1306-4D1D-8B79-75F671AF7A88}"/>
              </a:ext>
            </a:extLst>
          </p:cNvPr>
          <p:cNvSpPr txBox="1"/>
          <p:nvPr/>
        </p:nvSpPr>
        <p:spPr>
          <a:xfrm>
            <a:off x="561976" y="6085797"/>
            <a:ext cx="990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Kavanagh K, Pollock KG, </a:t>
            </a:r>
            <a:r>
              <a:rPr lang="en-US" sz="1000" dirty="0" err="1"/>
              <a:t>Cuschieri</a:t>
            </a:r>
            <a:r>
              <a:rPr lang="en-US" sz="1000" dirty="0"/>
              <a:t> K, et al. Changes in the prevalence of human papillomavirus following a national bivalent human papillomavirus vaccination </a:t>
            </a:r>
            <a:r>
              <a:rPr lang="en-US" sz="1000" dirty="0" err="1"/>
              <a:t>programme</a:t>
            </a:r>
            <a:r>
              <a:rPr lang="en-US" sz="1000" dirty="0"/>
              <a:t> in Scotland: a 7-year cross-sectional study. The Lancet Infectious Diseases. 2017 Dec 1;17(12):1293-302.</a:t>
            </a:r>
          </a:p>
        </p:txBody>
      </p:sp>
    </p:spTree>
    <p:extLst>
      <p:ext uri="{BB962C8B-B14F-4D97-AF65-F5344CB8AC3E}">
        <p14:creationId xmlns:p14="http://schemas.microsoft.com/office/powerpoint/2010/main" val="404101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1588</Words>
  <Application>Microsoft Office PowerPoint</Application>
  <PresentationFormat>Widescreen</PresentationFormat>
  <Paragraphs>190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Candara</vt:lpstr>
      <vt:lpstr>Office Theme</vt:lpstr>
      <vt:lpstr>Oregon HPV Immunization</vt:lpstr>
      <vt:lpstr>Overview</vt:lpstr>
      <vt:lpstr>Questions</vt:lpstr>
      <vt:lpstr>Starting Questions</vt:lpstr>
      <vt:lpstr>Human Papillomavirus (HPV)</vt:lpstr>
      <vt:lpstr>Papillomaviridae</vt:lpstr>
      <vt:lpstr>Is Everyone Exposed to HPV?</vt:lpstr>
      <vt:lpstr>HPV Percent of Cancers Worldwide </vt:lpstr>
      <vt:lpstr>HPV Vaccination</vt:lpstr>
      <vt:lpstr>Why is HPV for Teenagers?</vt:lpstr>
      <vt:lpstr>So Why Not Younger HPV Immunization?</vt:lpstr>
      <vt:lpstr>So Why Not Immunize Adults?</vt:lpstr>
      <vt:lpstr>Interlude</vt:lpstr>
      <vt:lpstr>Oregon Immunization Questions</vt:lpstr>
      <vt:lpstr>Oregon HPV Immunization Initiation</vt:lpstr>
      <vt:lpstr>PowerPoint Presentation</vt:lpstr>
      <vt:lpstr>HPV Immunization Initiation by Days of Age, for Oregon 13 to 17 Yr Olds as of May 1st, 2018 </vt:lpstr>
      <vt:lpstr>Geographic Distribution of HPV Immunization</vt:lpstr>
      <vt:lpstr>PowerPoint Presentation</vt:lpstr>
      <vt:lpstr>HPV Initiation by Zipcode, Oregon Ages 13-17, 2018</vt:lpstr>
      <vt:lpstr>HPV Initiation by Zipcode, Age 13-17,  (Red Equals Rates Below 40%)</vt:lpstr>
      <vt:lpstr>Teens- Multiple Shot Reluctance?</vt:lpstr>
      <vt:lpstr>Oregon County Rates of Teens Age 13-17 Who Only Receive One Shot per Visit</vt:lpstr>
      <vt:lpstr>Coadministration for 13-17 Year Olds</vt:lpstr>
      <vt:lpstr>Coadministration for 12 Year Olds</vt:lpstr>
      <vt:lpstr>Oregon Adolescent Immunizations</vt:lpstr>
      <vt:lpstr>Another Way to Look at HPV and Tdap</vt:lpstr>
      <vt:lpstr>Immunization Visit Crowding?</vt:lpstr>
      <vt:lpstr>Visit Crowding &amp; Tdap</vt:lpstr>
      <vt:lpstr>Crowding &amp; HPV UTD</vt:lpstr>
      <vt:lpstr>Provider HPV Rates</vt:lpstr>
      <vt:lpstr>PowerPoint Presentation</vt:lpstr>
      <vt:lpstr>PowerPoint Presentation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ROBISON Steve G</dc:creator>
  <cp:lastModifiedBy>ROBISON Steve G</cp:lastModifiedBy>
  <cp:revision>45</cp:revision>
  <dcterms:created xsi:type="dcterms:W3CDTF">2018-05-24T17:27:05Z</dcterms:created>
  <dcterms:modified xsi:type="dcterms:W3CDTF">2018-05-25T21:31:48Z</dcterms:modified>
</cp:coreProperties>
</file>