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8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7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0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6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0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9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6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9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7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0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2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0EC9-BB0B-4A5F-A0FC-56DDD9877886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D20C-0843-4C38-B311-5FDF9874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3978860"/>
            <a:ext cx="9461500" cy="254461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+mj-lt"/>
                <a:ea typeface="Cambria" panose="02040503050406030204" pitchFamily="18" charset="0"/>
              </a:rPr>
              <a:t>OSBHA.org</a:t>
            </a:r>
          </a:p>
          <a:p>
            <a:endParaRPr lang="en-US" sz="1000" b="1" dirty="0" smtClean="0">
              <a:latin typeface="+mj-lt"/>
              <a:ea typeface="Cambria" panose="02040503050406030204" pitchFamily="18" charset="0"/>
            </a:endParaRPr>
          </a:p>
          <a:p>
            <a:endParaRPr lang="en-US" sz="1000" b="1" dirty="0" smtClean="0">
              <a:latin typeface="+mj-lt"/>
              <a:ea typeface="Cambria" panose="02040503050406030204" pitchFamily="18" charset="0"/>
            </a:endParaRPr>
          </a:p>
          <a:p>
            <a:endParaRPr lang="en-US" sz="1000" b="1" dirty="0">
              <a:latin typeface="+mj-lt"/>
              <a:ea typeface="Cambria" panose="02040503050406030204" pitchFamily="18" charset="0"/>
            </a:endParaRPr>
          </a:p>
          <a:p>
            <a:endParaRPr lang="en-US" sz="1000" b="1" dirty="0" smtClean="0">
              <a:latin typeface="+mj-lt"/>
              <a:ea typeface="Cambria" panose="02040503050406030204" pitchFamily="18" charset="0"/>
            </a:endParaRPr>
          </a:p>
          <a:p>
            <a:r>
              <a:rPr lang="en-US" sz="4000" b="1" dirty="0" smtClean="0">
                <a:latin typeface="+mj-lt"/>
                <a:ea typeface="Cambria" panose="02040503050406030204" pitchFamily="18" charset="0"/>
              </a:rPr>
              <a:t>@OregonSBHA</a:t>
            </a:r>
          </a:p>
          <a:p>
            <a:endParaRPr lang="en-US" sz="4000" b="1" dirty="0" smtClean="0"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7781"/>
            <a:ext cx="9042400" cy="41101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159" y="5011419"/>
            <a:ext cx="2294981" cy="68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4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McAllister</dc:creator>
  <cp:lastModifiedBy>Ashley McAllister</cp:lastModifiedBy>
  <cp:revision>5</cp:revision>
  <dcterms:created xsi:type="dcterms:W3CDTF">2018-05-25T17:08:54Z</dcterms:created>
  <dcterms:modified xsi:type="dcterms:W3CDTF">2018-05-25T18:07:20Z</dcterms:modified>
</cp:coreProperties>
</file>