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7.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8.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9.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10.xml" ContentType="application/vnd.openxmlformats-officedocument.theme+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1.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12.xml" ContentType="application/vnd.openxmlformats-officedocument.theme+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3.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14.xml" ContentType="application/vnd.openxmlformats-officedocument.theme+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theme/theme15.xml" ContentType="application/vnd.openxmlformats-officedocument.theme+xml"/>
  <Override PartName="/ppt/theme/themeOverride1.xml" ContentType="application/vnd.openxmlformats-officedocument.themeOverride+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16.xml" ContentType="application/vnd.openxmlformats-officedocument.theme+xml"/>
  <Override PartName="/ppt/slideLayouts/slideLayout231.xml" ContentType="application/vnd.openxmlformats-officedocument.presentationml.slideLayout+xml"/>
  <Override PartName="/ppt/theme/theme17.xml" ContentType="application/vnd.openxmlformats-officedocument.theme+xml"/>
  <Override PartName="/ppt/slideLayouts/slideLayout232.xml" ContentType="application/vnd.openxmlformats-officedocument.presentationml.slideLayout+xml"/>
  <Override PartName="/ppt/theme/theme18.xml" ContentType="application/vnd.openxmlformats-officedocument.theme+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theme/theme19.xml" ContentType="application/vnd.openxmlformats-officedocument.theme+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theme/theme20.xml" ContentType="application/vnd.openxmlformats-officedocument.theme+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theme/theme22.xml" ContentType="application/vnd.openxmlformats-officedocument.theme+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980" r:id="rId5"/>
    <p:sldMasterId id="2147484012" r:id="rId6"/>
    <p:sldMasterId id="2147484028" r:id="rId7"/>
    <p:sldMasterId id="2147484039" r:id="rId8"/>
    <p:sldMasterId id="2147484055" r:id="rId9"/>
    <p:sldMasterId id="2147484076" r:id="rId10"/>
    <p:sldMasterId id="2147484094" r:id="rId11"/>
    <p:sldMasterId id="2147484107" r:id="rId12"/>
    <p:sldMasterId id="2147484120" r:id="rId13"/>
    <p:sldMasterId id="2147484135" r:id="rId14"/>
    <p:sldMasterId id="2147484148" r:id="rId15"/>
    <p:sldMasterId id="2147484161" r:id="rId16"/>
    <p:sldMasterId id="2147484174" r:id="rId17"/>
    <p:sldMasterId id="2147484187" r:id="rId18"/>
    <p:sldMasterId id="2147484199" r:id="rId19"/>
    <p:sldMasterId id="2147484211" r:id="rId20"/>
    <p:sldMasterId id="2147484213" r:id="rId21"/>
    <p:sldMasterId id="2147484215" r:id="rId22"/>
    <p:sldMasterId id="2147484227" r:id="rId23"/>
    <p:sldMasterId id="2147484239" r:id="rId24"/>
    <p:sldMasterId id="2147484263" r:id="rId25"/>
    <p:sldMasterId id="2147484275" r:id="rId26"/>
  </p:sldMasterIdLst>
  <p:notesMasterIdLst>
    <p:notesMasterId r:id="rId44"/>
  </p:notesMasterIdLst>
  <p:sldIdLst>
    <p:sldId id="256" r:id="rId27"/>
    <p:sldId id="339" r:id="rId28"/>
    <p:sldId id="260" r:id="rId29"/>
    <p:sldId id="284" r:id="rId30"/>
    <p:sldId id="345" r:id="rId31"/>
    <p:sldId id="286" r:id="rId32"/>
    <p:sldId id="287" r:id="rId33"/>
    <p:sldId id="288" r:id="rId34"/>
    <p:sldId id="290" r:id="rId35"/>
    <p:sldId id="306" r:id="rId36"/>
    <p:sldId id="335" r:id="rId37"/>
    <p:sldId id="343" r:id="rId38"/>
    <p:sldId id="344" r:id="rId39"/>
    <p:sldId id="337" r:id="rId40"/>
    <p:sldId id="346" r:id="rId41"/>
    <p:sldId id="340" r:id="rId42"/>
    <p:sldId id="32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46" autoAdjust="0"/>
  </p:normalViewPr>
  <p:slideViewPr>
    <p:cSldViewPr snapToGrid="0" snapToObjects="1">
      <p:cViewPr>
        <p:scale>
          <a:sx n="60" d="100"/>
          <a:sy n="60" d="100"/>
        </p:scale>
        <p:origin x="1450" y="-149"/>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Master" Target="slideMasters/slideMaster23.xml"/><Relationship Id="rId39"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8.xml"/><Relationship Id="rId42" Type="http://schemas.openxmlformats.org/officeDocument/2006/relationships/slide" Target="slides/slide16.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Master" Target="slideMasters/slideMaster22.xml"/><Relationship Id="rId33" Type="http://schemas.openxmlformats.org/officeDocument/2006/relationships/slide" Target="slides/slide7.xml"/><Relationship Id="rId38" Type="http://schemas.openxmlformats.org/officeDocument/2006/relationships/slide" Target="slides/slide1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3.xml"/><Relationship Id="rId41"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Master" Target="slideMasters/slideMaster21.xml"/><Relationship Id="rId32" Type="http://schemas.openxmlformats.org/officeDocument/2006/relationships/slide" Target="slides/slide6.xml"/><Relationship Id="rId37" Type="http://schemas.openxmlformats.org/officeDocument/2006/relationships/slide" Target="slides/slide11.xml"/><Relationship Id="rId40" Type="http://schemas.openxmlformats.org/officeDocument/2006/relationships/slide" Target="slides/slide1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Master" Target="slideMasters/slideMaster20.xml"/><Relationship Id="rId28" Type="http://schemas.openxmlformats.org/officeDocument/2006/relationships/slide" Target="slides/slide2.xml"/><Relationship Id="rId36" Type="http://schemas.openxmlformats.org/officeDocument/2006/relationships/slide" Target="slides/slide10.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Master" Target="slideMasters/slideMaster19.xml"/><Relationship Id="rId27" Type="http://schemas.openxmlformats.org/officeDocument/2006/relationships/slide" Target="slides/slide1.xml"/><Relationship Id="rId30" Type="http://schemas.openxmlformats.org/officeDocument/2006/relationships/slide" Target="slides/slide4.xml"/><Relationship Id="rId35" Type="http://schemas.openxmlformats.org/officeDocument/2006/relationships/slide" Target="slides/slide9.xml"/><Relationship Id="rId43" Type="http://schemas.openxmlformats.org/officeDocument/2006/relationships/slide" Target="slides/slide17.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c:v>
                </c:pt>
              </c:strCache>
            </c:strRef>
          </c:tx>
          <c:spPr>
            <a:ln>
              <a:solidFill>
                <a:schemeClr val="bg1"/>
              </a:solidFill>
            </a:ln>
          </c:spPr>
          <c:dPt>
            <c:idx val="0"/>
            <c:bubble3D val="0"/>
            <c:spPr>
              <a:solidFill>
                <a:schemeClr val="accent6"/>
              </a:solidFill>
              <a:ln>
                <a:solidFill>
                  <a:schemeClr val="bg1"/>
                </a:solidFill>
              </a:ln>
              <a:effectLst/>
            </c:spPr>
            <c:extLst>
              <c:ext xmlns:c16="http://schemas.microsoft.com/office/drawing/2014/chart" uri="{C3380CC4-5D6E-409C-BE32-E72D297353CC}">
                <c16:uniqueId val="{00000000-ABC3-47D8-BB5D-C043E335C912}"/>
              </c:ext>
            </c:extLst>
          </c:dPt>
          <c:dPt>
            <c:idx val="1"/>
            <c:bubble3D val="0"/>
            <c:spPr>
              <a:solidFill>
                <a:schemeClr val="accent5"/>
              </a:solidFill>
              <a:ln>
                <a:solidFill>
                  <a:schemeClr val="bg1"/>
                </a:solidFill>
              </a:ln>
              <a:effectLst/>
            </c:spPr>
            <c:extLst>
              <c:ext xmlns:c16="http://schemas.microsoft.com/office/drawing/2014/chart" uri="{C3380CC4-5D6E-409C-BE32-E72D297353CC}">
                <c16:uniqueId val="{00000001-ABC3-47D8-BB5D-C043E335C912}"/>
              </c:ext>
            </c:extLst>
          </c:dPt>
          <c:dPt>
            <c:idx val="2"/>
            <c:bubble3D val="0"/>
            <c:spPr>
              <a:solidFill>
                <a:schemeClr val="accent4"/>
              </a:solidFill>
              <a:ln>
                <a:solidFill>
                  <a:schemeClr val="bg1"/>
                </a:solidFill>
              </a:ln>
              <a:effectLst/>
            </c:spPr>
            <c:extLst>
              <c:ext xmlns:c16="http://schemas.microsoft.com/office/drawing/2014/chart" uri="{C3380CC4-5D6E-409C-BE32-E72D297353CC}">
                <c16:uniqueId val="{00000002-ABC3-47D8-BB5D-C043E335C912}"/>
              </c:ext>
            </c:extLst>
          </c:dPt>
          <c:dPt>
            <c:idx val="3"/>
            <c:bubble3D val="0"/>
            <c:spPr>
              <a:solidFill>
                <a:schemeClr val="accent6">
                  <a:lumMod val="60000"/>
                </a:schemeClr>
              </a:solidFill>
              <a:ln>
                <a:solidFill>
                  <a:schemeClr val="bg1"/>
                </a:solidFill>
              </a:ln>
              <a:effectLst/>
            </c:spPr>
            <c:extLst>
              <c:ext xmlns:c16="http://schemas.microsoft.com/office/drawing/2014/chart" uri="{C3380CC4-5D6E-409C-BE32-E72D297353CC}">
                <c16:uniqueId val="{00000003-ABC3-47D8-BB5D-C043E335C912}"/>
              </c:ext>
            </c:extLst>
          </c:dPt>
          <c:dPt>
            <c:idx val="4"/>
            <c:bubble3D val="0"/>
            <c:spPr>
              <a:solidFill>
                <a:schemeClr val="accent5">
                  <a:lumMod val="60000"/>
                </a:schemeClr>
              </a:solidFill>
              <a:ln>
                <a:solidFill>
                  <a:schemeClr val="bg1"/>
                </a:solidFill>
              </a:ln>
              <a:effectLst/>
            </c:spPr>
            <c:extLst>
              <c:ext xmlns:c16="http://schemas.microsoft.com/office/drawing/2014/chart" uri="{C3380CC4-5D6E-409C-BE32-E72D297353CC}">
                <c16:uniqueId val="{00000004-ABC3-47D8-BB5D-C043E335C912}"/>
              </c:ext>
            </c:extLst>
          </c:dPt>
          <c:dPt>
            <c:idx val="5"/>
            <c:bubble3D val="0"/>
            <c:spPr>
              <a:solidFill>
                <a:schemeClr val="accent4">
                  <a:lumMod val="60000"/>
                </a:schemeClr>
              </a:solidFill>
              <a:ln>
                <a:solidFill>
                  <a:schemeClr val="bg1"/>
                </a:solidFill>
              </a:ln>
              <a:effectLst/>
            </c:spPr>
            <c:extLst>
              <c:ext xmlns:c16="http://schemas.microsoft.com/office/drawing/2014/chart" uri="{C3380CC4-5D6E-409C-BE32-E72D297353CC}">
                <c16:uniqueId val="{00000005-ABC3-47D8-BB5D-C043E335C912}"/>
              </c:ext>
            </c:extLst>
          </c:dPt>
          <c:cat>
            <c:strRef>
              <c:f>Sheet1!$A$2:$A$7</c:f>
              <c:strCache>
                <c:ptCount val="6"/>
                <c:pt idx="0">
                  <c:v>Anus</c:v>
                </c:pt>
                <c:pt idx="1">
                  <c:v>Cervix</c:v>
                </c:pt>
                <c:pt idx="2">
                  <c:v>Oropharynx</c:v>
                </c:pt>
                <c:pt idx="3">
                  <c:v>Vagina</c:v>
                </c:pt>
                <c:pt idx="4">
                  <c:v>Vulva</c:v>
                </c:pt>
                <c:pt idx="5">
                  <c:v>Rectum</c:v>
                </c:pt>
              </c:strCache>
            </c:strRef>
          </c:cat>
          <c:val>
            <c:numRef>
              <c:f>Sheet1!$B$2:$B$7</c:f>
              <c:numCache>
                <c:formatCode>General</c:formatCode>
                <c:ptCount val="6"/>
                <c:pt idx="0">
                  <c:v>3200</c:v>
                </c:pt>
                <c:pt idx="1">
                  <c:v>10600</c:v>
                </c:pt>
                <c:pt idx="2">
                  <c:v>2000</c:v>
                </c:pt>
                <c:pt idx="3">
                  <c:v>600</c:v>
                </c:pt>
                <c:pt idx="4">
                  <c:v>2500</c:v>
                </c:pt>
                <c:pt idx="5">
                  <c:v>500</c:v>
                </c:pt>
              </c:numCache>
            </c:numRef>
          </c:val>
          <c:extLst>
            <c:ext xmlns:c16="http://schemas.microsoft.com/office/drawing/2014/chart" uri="{C3380CC4-5D6E-409C-BE32-E72D297353CC}">
              <c16:uniqueId val="{00000006-ABC3-47D8-BB5D-C043E335C912}"/>
            </c:ext>
          </c:extLst>
        </c:ser>
        <c:dLbls>
          <c:showLegendKey val="0"/>
          <c:showVal val="0"/>
          <c:showCatName val="0"/>
          <c:showSerName val="0"/>
          <c:showPercent val="0"/>
          <c:showBubbleSize val="0"/>
          <c:showLeaderLines val="1"/>
        </c:dLbls>
        <c:firstSliceAng val="0"/>
      </c:pieChart>
      <c:spPr>
        <a:noFill/>
        <a:ln w="25595">
          <a:noFill/>
        </a:ln>
        <a:effectLst/>
      </c:spPr>
    </c:plotArea>
    <c:legend>
      <c:legendPos val="b"/>
      <c:overlay val="0"/>
      <c:spPr>
        <a:noFill/>
        <a:ln w="25595">
          <a:noFill/>
        </a:ln>
        <a:effectLst/>
      </c:spPr>
      <c:txPr>
        <a:bodyPr rot="0" spcFirstLastPara="1" vertOverflow="ellipsis" vert="horz" wrap="square" anchor="ctr" anchorCtr="1"/>
        <a:lstStyle/>
        <a:p>
          <a:pPr>
            <a:defRPr sz="1206"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Men (12,100)</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0-8AEC-4C4E-9018-A87F63F4D230}"/>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1-8AEC-4C4E-9018-A87F63F4D230}"/>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2-8AEC-4C4E-9018-A87F63F4D230}"/>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3-8AEC-4C4E-9018-A87F63F4D230}"/>
              </c:ext>
            </c:extLst>
          </c:dPt>
          <c:dLbls>
            <c:delete val="1"/>
          </c:dLbls>
          <c:cat>
            <c:strRef>
              <c:f>Sheet1!$A$2:$A$5</c:f>
              <c:strCache>
                <c:ptCount val="4"/>
                <c:pt idx="0">
                  <c:v>Anus</c:v>
                </c:pt>
                <c:pt idx="1">
                  <c:v>Oropharynx</c:v>
                </c:pt>
                <c:pt idx="2">
                  <c:v>Penis</c:v>
                </c:pt>
                <c:pt idx="3">
                  <c:v>Rectum</c:v>
                </c:pt>
              </c:strCache>
            </c:strRef>
          </c:cat>
          <c:val>
            <c:numRef>
              <c:f>Sheet1!$B$2:$B$5</c:f>
              <c:numCache>
                <c:formatCode>General</c:formatCode>
                <c:ptCount val="4"/>
                <c:pt idx="0">
                  <c:v>1600</c:v>
                </c:pt>
                <c:pt idx="1">
                  <c:v>9600</c:v>
                </c:pt>
                <c:pt idx="2">
                  <c:v>700</c:v>
                </c:pt>
                <c:pt idx="3">
                  <c:v>200</c:v>
                </c:pt>
              </c:numCache>
            </c:numRef>
          </c:val>
          <c:extLst>
            <c:ext xmlns:c16="http://schemas.microsoft.com/office/drawing/2014/chart" uri="{C3380CC4-5D6E-409C-BE32-E72D297353CC}">
              <c16:uniqueId val="{00000004-8AEC-4C4E-9018-A87F63F4D230}"/>
            </c:ext>
          </c:extLst>
        </c:ser>
        <c:dLbls>
          <c:dLblPos val="outEnd"/>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0.36505</cdr:x>
      <cdr:y>0.53025</cdr:y>
    </cdr:from>
    <cdr:to>
      <cdr:x>0.6283</cdr:x>
      <cdr:y>0.75525</cdr:y>
    </cdr:to>
    <cdr:sp macro="" textlink="">
      <cdr:nvSpPr>
        <cdr:cNvPr id="2" name="TextBox 1"/>
        <cdr:cNvSpPr txBox="1"/>
      </cdr:nvSpPr>
      <cdr:spPr>
        <a:xfrm xmlns:a="http://schemas.openxmlformats.org/drawingml/2006/main">
          <a:off x="2222304" y="2153906"/>
          <a:ext cx="16002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altLang="en-US" sz="1600" dirty="0">
              <a:solidFill>
                <a:prstClr val="black"/>
              </a:solidFill>
              <a:latin typeface="Arial" charset="0"/>
            </a:rPr>
            <a:t>Cervix</a:t>
          </a:r>
          <a:br>
            <a:rPr lang="en-US" altLang="en-US" sz="1600" dirty="0">
              <a:solidFill>
                <a:prstClr val="black"/>
              </a:solidFill>
              <a:latin typeface="Arial" charset="0"/>
            </a:rPr>
          </a:br>
          <a:r>
            <a:rPr lang="en-US" altLang="en-US" sz="1600" dirty="0">
              <a:solidFill>
                <a:prstClr val="black"/>
              </a:solidFill>
              <a:latin typeface="Arial" charset="0"/>
            </a:rPr>
            <a:t>n=10,600</a:t>
          </a:r>
          <a:br>
            <a:rPr lang="en-US" altLang="en-US" sz="1600" dirty="0">
              <a:solidFill>
                <a:prstClr val="black"/>
              </a:solidFill>
              <a:latin typeface="Arial" charset="0"/>
            </a:rPr>
          </a:br>
          <a:r>
            <a:rPr lang="en-US" altLang="en-US" sz="1600" dirty="0">
              <a:solidFill>
                <a:prstClr val="black"/>
              </a:solidFill>
              <a:latin typeface="Arial" charset="0"/>
            </a:rPr>
            <a:t>55%</a:t>
          </a:r>
        </a:p>
        <a:p xmlns:a="http://schemas.openxmlformats.org/drawingml/2006/main">
          <a:endParaRPr lang="en-US" sz="1100" dirty="0"/>
        </a:p>
      </cdr:txBody>
    </cdr:sp>
  </cdr:relSizeAnchor>
  <cdr:relSizeAnchor xmlns:cdr="http://schemas.openxmlformats.org/drawingml/2006/chartDrawing">
    <cdr:from>
      <cdr:x>0.31585</cdr:x>
      <cdr:y>0.12</cdr:y>
    </cdr:from>
    <cdr:to>
      <cdr:x>0.46585</cdr:x>
      <cdr:y>0.345</cdr:y>
    </cdr:to>
    <cdr:sp macro="" textlink="">
      <cdr:nvSpPr>
        <cdr:cNvPr id="3" name="TextBox 2"/>
        <cdr:cNvSpPr txBox="1"/>
      </cdr:nvSpPr>
      <cdr:spPr>
        <a:xfrm xmlns:a="http://schemas.openxmlformats.org/drawingml/2006/main">
          <a:off x="1925400" y="487678"/>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altLang="en-US" dirty="0">
              <a:solidFill>
                <a:prstClr val="black"/>
              </a:solidFill>
              <a:latin typeface="Arial" charset="0"/>
            </a:rPr>
            <a:t> </a:t>
          </a:r>
          <a:r>
            <a:rPr lang="en-US" altLang="en-US" sz="1400" dirty="0">
              <a:solidFill>
                <a:prstClr val="black"/>
              </a:solidFill>
              <a:latin typeface="Arial" charset="0"/>
            </a:rPr>
            <a:t>Vulva</a:t>
          </a:r>
          <a:br>
            <a:rPr lang="en-US" altLang="en-US" sz="1400" dirty="0">
              <a:solidFill>
                <a:prstClr val="black"/>
              </a:solidFill>
              <a:latin typeface="Arial" charset="0"/>
            </a:rPr>
          </a:br>
          <a:r>
            <a:rPr lang="en-US" altLang="en-US" sz="1400" dirty="0">
              <a:solidFill>
                <a:prstClr val="black"/>
              </a:solidFill>
              <a:latin typeface="Arial" charset="0"/>
            </a:rPr>
            <a:t> n=2,500</a:t>
          </a:r>
          <a:br>
            <a:rPr lang="en-US" altLang="en-US" sz="1400" dirty="0">
              <a:solidFill>
                <a:prstClr val="black"/>
              </a:solidFill>
              <a:latin typeface="Arial" charset="0"/>
            </a:rPr>
          </a:br>
          <a:r>
            <a:rPr lang="en-US" altLang="en-US" sz="1400" dirty="0">
              <a:solidFill>
                <a:prstClr val="black"/>
              </a:solidFill>
              <a:latin typeface="Arial" charset="0"/>
            </a:rPr>
            <a:t> 13%</a:t>
          </a:r>
        </a:p>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2DDA2-299A-4779-A4E8-F7B6588720BF}" type="datetimeFigureOut">
              <a:rPr lang="en-US" smtClean="0"/>
              <a:t>5/14/2018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20A10F-852F-4F3D-907C-FFD34BB6EC5B}" type="slidenum">
              <a:rPr lang="en-US" smtClean="0"/>
              <a:t>‹#›</a:t>
            </a:fld>
            <a:endParaRPr lang="en-US"/>
          </a:p>
        </p:txBody>
      </p:sp>
    </p:spTree>
    <p:extLst>
      <p:ext uri="{BB962C8B-B14F-4D97-AF65-F5344CB8AC3E}">
        <p14:creationId xmlns:p14="http://schemas.microsoft.com/office/powerpoint/2010/main" val="414596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is</a:t>
            </a:r>
            <a:r>
              <a:rPr lang="en-US" baseline="0" dirty="0"/>
              <a:t> it recommended for children at such a young 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want to give the vaccine before exposure to HPV occurs for it to be most effective.  </a:t>
            </a:r>
          </a:p>
          <a:p>
            <a:r>
              <a:rPr lang="en-US" baseline="0" dirty="0"/>
              <a:t>The vaccine is best, and therefore more likely to prevent cancers, when given to people at a younger age.</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20A10F-852F-4F3D-907C-FFD34BB6EC5B}" type="slidenum">
              <a:rPr lang="en-US" smtClean="0"/>
              <a:t>2</a:t>
            </a:fld>
            <a:endParaRPr lang="en-US"/>
          </a:p>
        </p:txBody>
      </p:sp>
    </p:spTree>
    <p:extLst>
      <p:ext uri="{BB962C8B-B14F-4D97-AF65-F5344CB8AC3E}">
        <p14:creationId xmlns:p14="http://schemas.microsoft.com/office/powerpoint/2010/main" val="192167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A10F-852F-4F3D-907C-FFD34BB6EC5B}" type="slidenum">
              <a:rPr lang="en-US" smtClean="0"/>
              <a:t>16</a:t>
            </a:fld>
            <a:endParaRPr lang="en-US"/>
          </a:p>
        </p:txBody>
      </p:sp>
    </p:spTree>
    <p:extLst>
      <p:ext uri="{BB962C8B-B14F-4D97-AF65-F5344CB8AC3E}">
        <p14:creationId xmlns:p14="http://schemas.microsoft.com/office/powerpoint/2010/main" val="1190409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A10F-852F-4F3D-907C-FFD34BB6EC5B}" type="slidenum">
              <a:rPr lang="en-US" smtClean="0"/>
              <a:t>3</a:t>
            </a:fld>
            <a:endParaRPr lang="en-US"/>
          </a:p>
        </p:txBody>
      </p:sp>
    </p:spTree>
    <p:extLst>
      <p:ext uri="{BB962C8B-B14F-4D97-AF65-F5344CB8AC3E}">
        <p14:creationId xmlns:p14="http://schemas.microsoft.com/office/powerpoint/2010/main" val="1235665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 vaccine should not be given to anyone with a severe allergy to any of the vaccine ingredients, including latex.</a:t>
            </a:r>
          </a:p>
        </p:txBody>
      </p:sp>
      <p:sp>
        <p:nvSpPr>
          <p:cNvPr id="4" name="Slide Number Placeholder 3"/>
          <p:cNvSpPr>
            <a:spLocks noGrp="1"/>
          </p:cNvSpPr>
          <p:nvPr>
            <p:ph type="sldNum" sz="quarter" idx="10"/>
          </p:nvPr>
        </p:nvSpPr>
        <p:spPr/>
        <p:txBody>
          <a:bodyPr/>
          <a:lstStyle/>
          <a:p>
            <a:fld id="{4E20A10F-852F-4F3D-907C-FFD34BB6EC5B}" type="slidenum">
              <a:rPr lang="en-US" smtClean="0"/>
              <a:t>4</a:t>
            </a:fld>
            <a:endParaRPr lang="en-US"/>
          </a:p>
        </p:txBody>
      </p:sp>
    </p:spTree>
    <p:extLst>
      <p:ext uri="{BB962C8B-B14F-4D97-AF65-F5344CB8AC3E}">
        <p14:creationId xmlns:p14="http://schemas.microsoft.com/office/powerpoint/2010/main" val="12938891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A10F-852F-4F3D-907C-FFD34BB6EC5B}" type="slidenum">
              <a:rPr lang="en-US" smtClean="0"/>
              <a:t>6</a:t>
            </a:fld>
            <a:endParaRPr lang="en-US"/>
          </a:p>
        </p:txBody>
      </p:sp>
    </p:spTree>
    <p:extLst>
      <p:ext uri="{BB962C8B-B14F-4D97-AF65-F5344CB8AC3E}">
        <p14:creationId xmlns:p14="http://schemas.microsoft.com/office/powerpoint/2010/main" val="1874897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20A10F-852F-4F3D-907C-FFD34BB6EC5B}" type="slidenum">
              <a:rPr lang="en-US" smtClean="0"/>
              <a:t>8</a:t>
            </a:fld>
            <a:endParaRPr lang="en-US"/>
          </a:p>
        </p:txBody>
      </p:sp>
    </p:spTree>
    <p:extLst>
      <p:ext uri="{BB962C8B-B14F-4D97-AF65-F5344CB8AC3E}">
        <p14:creationId xmlns:p14="http://schemas.microsoft.com/office/powerpoint/2010/main" val="159005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Oropharyngeal cancer is now the MOT COMMON HPV cancer and affects men more than women.</a:t>
            </a:r>
          </a:p>
        </p:txBody>
      </p:sp>
      <p:sp>
        <p:nvSpPr>
          <p:cNvPr id="4" name="Slide Number Placeholder 3"/>
          <p:cNvSpPr>
            <a:spLocks noGrp="1"/>
          </p:cNvSpPr>
          <p:nvPr>
            <p:ph type="sldNum" sz="quarter" idx="10"/>
          </p:nvPr>
        </p:nvSpPr>
        <p:spPr/>
        <p:txBody>
          <a:bodyPr/>
          <a:lstStyle/>
          <a:p>
            <a:fld id="{4E20A10F-852F-4F3D-907C-FFD34BB6EC5B}" type="slidenum">
              <a:rPr lang="en-US" smtClean="0"/>
              <a:t>9</a:t>
            </a:fld>
            <a:endParaRPr lang="en-US"/>
          </a:p>
        </p:txBody>
      </p:sp>
    </p:spTree>
    <p:extLst>
      <p:ext uri="{BB962C8B-B14F-4D97-AF65-F5344CB8AC3E}">
        <p14:creationId xmlns:p14="http://schemas.microsoft.com/office/powerpoint/2010/main" val="388509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2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38188" indent="-282575" eaLnBrk="0" hangingPunct="0">
              <a:spcBef>
                <a:spcPct val="30000"/>
              </a:spcBef>
              <a:defRPr sz="1200">
                <a:solidFill>
                  <a:schemeClr val="tx1"/>
                </a:solidFill>
                <a:latin typeface="Calibri" pitchFamily="34" charset="0"/>
              </a:defRPr>
            </a:lvl2pPr>
            <a:lvl3pPr marL="1136650" indent="-227013" eaLnBrk="0" hangingPunct="0">
              <a:spcBef>
                <a:spcPct val="30000"/>
              </a:spcBef>
              <a:defRPr sz="1200">
                <a:solidFill>
                  <a:schemeClr val="tx1"/>
                </a:solidFill>
                <a:latin typeface="Calibri" pitchFamily="34" charset="0"/>
              </a:defRPr>
            </a:lvl3pPr>
            <a:lvl4pPr marL="1590675" indent="-227013" eaLnBrk="0" hangingPunct="0">
              <a:spcBef>
                <a:spcPct val="30000"/>
              </a:spcBef>
              <a:defRPr sz="1200">
                <a:solidFill>
                  <a:schemeClr val="tx1"/>
                </a:solidFill>
                <a:latin typeface="Calibri" pitchFamily="34" charset="0"/>
              </a:defRPr>
            </a:lvl4pPr>
            <a:lvl5pPr marL="2046288" indent="-227013" eaLnBrk="0" hangingPunct="0">
              <a:spcBef>
                <a:spcPct val="30000"/>
              </a:spcBef>
              <a:defRPr sz="1200">
                <a:solidFill>
                  <a:schemeClr val="tx1"/>
                </a:solidFill>
                <a:latin typeface="Calibri" pitchFamily="34" charset="0"/>
              </a:defRPr>
            </a:lvl5pPr>
            <a:lvl6pPr marL="2503488" indent="-227013" eaLnBrk="0" fontAlgn="base" hangingPunct="0">
              <a:spcBef>
                <a:spcPct val="30000"/>
              </a:spcBef>
              <a:spcAft>
                <a:spcPct val="0"/>
              </a:spcAft>
              <a:defRPr sz="1200">
                <a:solidFill>
                  <a:schemeClr val="tx1"/>
                </a:solidFill>
                <a:latin typeface="Calibri" pitchFamily="34" charset="0"/>
              </a:defRPr>
            </a:lvl6pPr>
            <a:lvl7pPr marL="2960688" indent="-227013" eaLnBrk="0" fontAlgn="base" hangingPunct="0">
              <a:spcBef>
                <a:spcPct val="30000"/>
              </a:spcBef>
              <a:spcAft>
                <a:spcPct val="0"/>
              </a:spcAft>
              <a:defRPr sz="1200">
                <a:solidFill>
                  <a:schemeClr val="tx1"/>
                </a:solidFill>
                <a:latin typeface="Calibri" pitchFamily="34" charset="0"/>
              </a:defRPr>
            </a:lvl7pPr>
            <a:lvl8pPr marL="3417888" indent="-227013" eaLnBrk="0" fontAlgn="base" hangingPunct="0">
              <a:spcBef>
                <a:spcPct val="30000"/>
              </a:spcBef>
              <a:spcAft>
                <a:spcPct val="0"/>
              </a:spcAft>
              <a:defRPr sz="1200">
                <a:solidFill>
                  <a:schemeClr val="tx1"/>
                </a:solidFill>
                <a:latin typeface="Calibri" pitchFamily="34" charset="0"/>
              </a:defRPr>
            </a:lvl8pPr>
            <a:lvl9pPr marL="3875088" indent="-227013"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219E4F-485D-42E2-8B9F-E93628979D1D}" type="slidenum">
              <a:rPr kumimoji="0" lang="en-US" alt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63034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About 31,500 men</a:t>
            </a:r>
            <a:r>
              <a:rPr lang="en-US" altLang="en-US" baseline="0" dirty="0"/>
              <a:t> and women in this country are diagnosed with an HPV cancer every year. Vaccination could prevent more than 29,000 of these cancers every year.</a:t>
            </a:r>
          </a:p>
          <a:p>
            <a:pPr eaLnBrk="1" hangingPunct="1"/>
            <a:r>
              <a:rPr lang="en-US" altLang="en-US" baseline="0" dirty="0"/>
              <a:t>In women the most common HPV cancer is cervical, but this is only a little more than half of all HPV cancers in women.</a:t>
            </a:r>
          </a:p>
          <a:p>
            <a:pPr eaLnBrk="1" hangingPunct="1"/>
            <a:r>
              <a:rPr lang="en-US" altLang="en-US" baseline="0" dirty="0"/>
              <a:t>In men over ¾ of HPV cancers are in the oropharynx, which is the throat and base of the tongue.</a:t>
            </a:r>
          </a:p>
          <a:p>
            <a:pPr eaLnBrk="1" hangingPunct="1"/>
            <a:r>
              <a:rPr lang="en-US" altLang="en-US" baseline="0" dirty="0"/>
              <a:t>In addition to these cancers, HPV causes millions of abnormal Pap and cervical cancer screening test results—including hundreds of thousands of advanced precancers that need to be removed or treated. These women often need to come back repeatedly for follow up visits and procedures, getting caught in a revolving door to their gynecologists office. In addition to preventing cancers, HPV vaccination will prevent most precancers.</a:t>
            </a:r>
            <a:endParaRPr lang="en-US" altLang="en-US" dirty="0"/>
          </a:p>
        </p:txBody>
      </p:sp>
      <p:sp>
        <p:nvSpPr>
          <p:cNvPr id="4" name="Slide Number Placeholder 3"/>
          <p:cNvSpPr>
            <a:spLocks noGrp="1"/>
          </p:cNvSpPr>
          <p:nvPr>
            <p:ph type="sldNum" sz="quarter" idx="5"/>
          </p:nvPr>
        </p:nvSpPr>
        <p:spPr/>
        <p:txBody>
          <a:bodyPr/>
          <a:lstStyle/>
          <a:p>
            <a:pPr marL="0" marR="0" lvl="0" indent="0" algn="l" defTabSz="412735" rtl="0" eaLnBrk="1" fontAlgn="auto" latinLnBrk="0" hangingPunct="0">
              <a:lnSpc>
                <a:spcPts val="1758"/>
              </a:lnSpc>
              <a:spcBef>
                <a:spcPts val="0"/>
              </a:spcBef>
              <a:spcAft>
                <a:spcPts val="0"/>
              </a:spcAft>
              <a:buClrTx/>
              <a:buSzTx/>
              <a:buFontTx/>
              <a:buNone/>
              <a:tabLst/>
              <a:defRPr/>
            </a:pPr>
            <a:fld id="{8B626166-EF0D-4056-96D6-641306541A7A}" type="slidenum">
              <a:rPr kumimoji="0" lang="en-US" sz="1800" b="0" i="0" u="none" strike="noStrike" kern="0" cap="none" spc="0" normalizeH="0" baseline="0" noProof="0" smtClean="0">
                <a:ln>
                  <a:noFill/>
                </a:ln>
                <a:solidFill>
                  <a:sysClr val="windowText" lastClr="000000"/>
                </a:solidFill>
                <a:effectLst/>
                <a:uLnTx/>
                <a:uFillTx/>
                <a:latin typeface="Source Sans Pro"/>
                <a:sym typeface="Source Sans Pro"/>
              </a:rPr>
              <a:pPr marL="0" marR="0" lvl="0" indent="0" algn="l" defTabSz="412735" rtl="0" eaLnBrk="1" fontAlgn="auto" latinLnBrk="0" hangingPunct="0">
                <a:lnSpc>
                  <a:spcPts val="1758"/>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sysClr val="windowText" lastClr="000000"/>
              </a:solidFill>
              <a:effectLst/>
              <a:uLnTx/>
              <a:uFillTx/>
              <a:latin typeface="Source Sans Pro"/>
              <a:sym typeface="Source Sans Pro"/>
            </a:endParaRPr>
          </a:p>
        </p:txBody>
      </p:sp>
    </p:spTree>
    <p:extLst>
      <p:ext uri="{BB962C8B-B14F-4D97-AF65-F5344CB8AC3E}">
        <p14:creationId xmlns:p14="http://schemas.microsoft.com/office/powerpoint/2010/main" val="2909914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slide shows the number of cancers </a:t>
            </a:r>
            <a:r>
              <a:rPr lang="en-US" sz="1200" i="1" kern="1200" dirty="0">
                <a:solidFill>
                  <a:schemeClr val="tx1"/>
                </a:solidFill>
                <a:effectLst/>
                <a:latin typeface="+mn-lt"/>
                <a:ea typeface="+mn-ea"/>
                <a:cs typeface="+mn-cs"/>
              </a:rPr>
              <a:t>attributable</a:t>
            </a:r>
            <a:r>
              <a:rPr lang="en-US" sz="1200" kern="1200" dirty="0">
                <a:solidFill>
                  <a:schemeClr val="tx1"/>
                </a:solidFill>
                <a:effectLst/>
                <a:latin typeface="+mn-lt"/>
                <a:ea typeface="+mn-ea"/>
                <a:cs typeface="+mn-cs"/>
              </a:rPr>
              <a:t> to HPV per year in the United States from 2009 to 2013. An HPV-attributable cancer is a cancer probably caused by HPV. The column with “percentage probably caused by any HPV type” comes from the CDC genotyping study. HPV causes nearly all cervical cancers and many cancers of the vagina, vulva, penis, anus, and oropharynx. </a:t>
            </a:r>
          </a:p>
          <a:p>
            <a:r>
              <a:rPr lang="en-US" sz="1200" kern="1200" dirty="0">
                <a:solidFill>
                  <a:schemeClr val="tx1"/>
                </a:solidFill>
                <a:effectLst/>
                <a:latin typeface="+mn-lt"/>
                <a:ea typeface="+mn-ea"/>
                <a:cs typeface="+mn-cs"/>
              </a:rPr>
              <a:t>CDC estimated that during 2009 to 2013, HPV caused about 31,500 cancers in the United States each year, with 19,400 cancers in women and 12,100 cancers in men. Most HPV-associated cancers in women were cervical cancers while, in men, most were oropharyngeal cancers. </a:t>
            </a:r>
          </a:p>
        </p:txBody>
      </p:sp>
      <p:sp>
        <p:nvSpPr>
          <p:cNvPr id="4" name="Slide Number Placeholder 3"/>
          <p:cNvSpPr>
            <a:spLocks noGrp="1"/>
          </p:cNvSpPr>
          <p:nvPr>
            <p:ph type="sldNum" sz="quarter" idx="10"/>
          </p:nvPr>
        </p:nvSpPr>
        <p:spPr/>
        <p:txBody>
          <a:bodyPr/>
          <a:lstStyle/>
          <a:p>
            <a:fld id="{C5DC2DA4-D29E-4014-A69C-276226FB67B5}" type="slidenum">
              <a:rPr lang="en-US" smtClean="0"/>
              <a:t>13</a:t>
            </a:fld>
            <a:endParaRPr lang="en-US"/>
          </a:p>
        </p:txBody>
      </p:sp>
    </p:spTree>
    <p:extLst>
      <p:ext uri="{BB962C8B-B14F-4D97-AF65-F5344CB8AC3E}">
        <p14:creationId xmlns:p14="http://schemas.microsoft.com/office/powerpoint/2010/main" val="39361372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9.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1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Master" Target="../slideMasters/slideMaster15.xml"/><Relationship Id="rId1" Type="http://schemas.openxmlformats.org/officeDocument/2006/relationships/themeOverride" Target="../theme/themeOverride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3.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Master" Target="../slideMasters/slideMaster7.xml"/><Relationship Id="rId4" Type="http://schemas.openxmlformats.org/officeDocument/2006/relationships/image" Target="../media/image18.jpe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927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a:prstGeom prst="rect">
            <a:avLst/>
          </a:prstGeom>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CB5DDC-B40C-4968-A94F-7AE9C0529E98}"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606993"/>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2" name="Rectangle 1"/>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4"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pic>
        <p:nvPicPr>
          <p:cNvPr id="5"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4724400" y="2667000"/>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ctr">
              <a:defRPr/>
            </a:pPr>
            <a:r>
              <a:rPr lang="en-US" altLang="en-US" sz="15000" dirty="0">
                <a:solidFill>
                  <a:schemeClr val="bg1"/>
                </a:solidFill>
                <a:latin typeface="Calibri" pitchFamily="34" charset="0"/>
              </a:rPr>
              <a:t>Q</a:t>
            </a:r>
            <a:r>
              <a:rPr lang="en-US" altLang="en-US" sz="15000" dirty="0">
                <a:solidFill>
                  <a:srgbClr val="DBE87E"/>
                </a:solidFill>
                <a:latin typeface="Calibri" pitchFamily="34" charset="0"/>
              </a:rPr>
              <a:t>&amp;</a:t>
            </a:r>
            <a:r>
              <a:rPr lang="en-US" altLang="en-US" sz="15000" dirty="0">
                <a:solidFill>
                  <a:schemeClr val="bg1"/>
                </a:solidFill>
                <a:latin typeface="Calibri" pitchFamily="34" charset="0"/>
              </a:rPr>
              <a:t>A</a:t>
            </a:r>
          </a:p>
        </p:txBody>
      </p:sp>
    </p:spTree>
    <p:extLst>
      <p:ext uri="{BB962C8B-B14F-4D97-AF65-F5344CB8AC3E}">
        <p14:creationId xmlns:p14="http://schemas.microsoft.com/office/powerpoint/2010/main" val="3602980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p:cSld name="1_Q&amp;A">
    <p:spTree>
      <p:nvGrpSpPr>
        <p:cNvPr id="1" name=""/>
        <p:cNvGrpSpPr/>
        <p:nvPr/>
      </p:nvGrpSpPr>
      <p:grpSpPr>
        <a:xfrm>
          <a:off x="0" y="0"/>
          <a:ext cx="0" cy="0"/>
          <a:chOff x="0" y="0"/>
          <a:chExt cx="0" cy="0"/>
        </a:xfrm>
      </p:grpSpPr>
      <p:sp>
        <p:nvSpPr>
          <p:cNvPr id="3" name="Rectangle 2"/>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6000" b="1" dirty="0">
                <a:solidFill>
                  <a:schemeClr val="bg1"/>
                </a:solidFill>
                <a:latin typeface="+mn-lt"/>
              </a:rPr>
              <a:t>TOOL</a:t>
            </a:r>
          </a:p>
        </p:txBody>
      </p:sp>
      <p:sp>
        <p:nvSpPr>
          <p:cNvPr id="5"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pic>
        <p:nvPicPr>
          <p:cNvPr id="6" name="Picture 15" descr="P_OSOB_ACS_FL_right_rgb.jpg"/>
          <p:cNvPicPr>
            <a:picLocks noChangeAspect="1"/>
          </p:cNvPicPr>
          <p:nvPr/>
        </p:nvPicPr>
        <p:blipFill>
          <a:blip r:embed="rId2">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1296061"/>
            <a:ext cx="3814763" cy="3281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3"/>
          <p:cNvSpPr>
            <a:spLocks noGrp="1" noChangeArrowheads="1"/>
          </p:cNvSpPr>
          <p:nvPr>
            <p:ph type="subTitle" idx="1"/>
          </p:nvPr>
        </p:nvSpPr>
        <p:spPr>
          <a:xfrm>
            <a:off x="477043" y="2238375"/>
            <a:ext cx="8189914" cy="1622425"/>
          </a:xfrm>
        </p:spPr>
        <p:txBody>
          <a:bodyPr anchor="ctr"/>
          <a:lstStyle>
            <a:lvl1pPr marL="0" indent="0" algn="ctr">
              <a:buFont typeface="Wingdings" charset="2"/>
              <a:buNone/>
              <a:defRPr sz="4000" baseline="0">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10255141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p:cSld name="3_Q&amp;A">
    <p:spTree>
      <p:nvGrpSpPr>
        <p:cNvPr id="1" name=""/>
        <p:cNvGrpSpPr/>
        <p:nvPr/>
      </p:nvGrpSpPr>
      <p:grpSpPr>
        <a:xfrm>
          <a:off x="0" y="0"/>
          <a:ext cx="0" cy="0"/>
          <a:chOff x="0" y="0"/>
          <a:chExt cx="0" cy="0"/>
        </a:xfrm>
      </p:grpSpPr>
      <p:sp>
        <p:nvSpPr>
          <p:cNvPr id="3" name="Rectangle 2"/>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r>
              <a:rPr lang="en-US" altLang="en-US" sz="5200" b="1" dirty="0">
                <a:solidFill>
                  <a:schemeClr val="bg1"/>
                </a:solidFill>
                <a:latin typeface="+mn-lt"/>
              </a:rPr>
              <a:t>EVIDENCE</a:t>
            </a:r>
          </a:p>
        </p:txBody>
      </p:sp>
      <p:sp>
        <p:nvSpPr>
          <p:cNvPr id="5"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4800" b="1" dirty="0">
              <a:solidFill>
                <a:schemeClr val="bg1"/>
              </a:solidFill>
              <a:latin typeface="+mn-lt"/>
            </a:endParaRPr>
          </a:p>
        </p:txBody>
      </p:sp>
      <p:pic>
        <p:nvPicPr>
          <p:cNvPr id="6" name="Picture 15" descr="P_OSOB_ACS_FL_right_rgb.jpg"/>
          <p:cNvPicPr>
            <a:picLocks noChangeAspect="1"/>
          </p:cNvPicPr>
          <p:nvPr/>
        </p:nvPicPr>
        <p:blipFill>
          <a:blip r:embed="rId2">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9900" y="1536700"/>
            <a:ext cx="2819400" cy="2819400"/>
          </a:xfrm>
          <a:prstGeom prst="rect">
            <a:avLst/>
          </a:prstGeom>
        </p:spPr>
      </p:pic>
      <p:sp>
        <p:nvSpPr>
          <p:cNvPr id="9" name="Rectangle 3"/>
          <p:cNvSpPr>
            <a:spLocks noGrp="1" noChangeArrowheads="1"/>
          </p:cNvSpPr>
          <p:nvPr>
            <p:ph type="subTitle" idx="1"/>
          </p:nvPr>
        </p:nvSpPr>
        <p:spPr>
          <a:xfrm>
            <a:off x="431800" y="2135187"/>
            <a:ext cx="8280400" cy="1622425"/>
          </a:xfrm>
        </p:spPr>
        <p:txBody>
          <a:bodyPr anchor="ctr"/>
          <a:lstStyle>
            <a:lvl1pPr marL="0" indent="0" algn="ctr">
              <a:buFont typeface="Wingdings" charset="2"/>
              <a:buNone/>
              <a:defRPr sz="4000" baseline="0">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327990568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p:cSld name="2_Q&amp;A">
    <p:spTree>
      <p:nvGrpSpPr>
        <p:cNvPr id="1" name=""/>
        <p:cNvGrpSpPr/>
        <p:nvPr/>
      </p:nvGrpSpPr>
      <p:grpSpPr>
        <a:xfrm>
          <a:off x="0" y="0"/>
          <a:ext cx="0" cy="0"/>
          <a:chOff x="0" y="0"/>
          <a:chExt cx="0" cy="0"/>
        </a:xfrm>
      </p:grpSpPr>
      <p:sp>
        <p:nvSpPr>
          <p:cNvPr id="3" name="Rectangle 2"/>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4"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r>
              <a:rPr lang="en-US" altLang="en-US" sz="6000" b="1" dirty="0">
                <a:solidFill>
                  <a:schemeClr val="bg1"/>
                </a:solidFill>
                <a:latin typeface="+mn-lt"/>
              </a:rPr>
              <a:t>POLL</a:t>
            </a:r>
          </a:p>
        </p:txBody>
      </p:sp>
      <p:sp>
        <p:nvSpPr>
          <p:cNvPr id="5"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pic>
        <p:nvPicPr>
          <p:cNvPr id="6" name="Picture 15" descr="P_OSOB_ACS_FL_right_rgb.jpg"/>
          <p:cNvPicPr>
            <a:picLocks noChangeAspect="1"/>
          </p:cNvPicPr>
          <p:nvPr/>
        </p:nvPicPr>
        <p:blipFill>
          <a:blip r:embed="rId2">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366713" y="557213"/>
            <a:ext cx="31543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defRPr/>
            </a:pPr>
            <a:r>
              <a:rPr lang="en-US" altLang="en-US" sz="30000" dirty="0">
                <a:solidFill>
                  <a:srgbClr val="003B4C"/>
                </a:solidFill>
                <a:latin typeface="FrutigerBlack" pitchFamily="2" charset="0"/>
                <a:cs typeface="Aharoni" pitchFamily="2" charset="-79"/>
              </a:rPr>
              <a:t>?</a:t>
            </a:r>
          </a:p>
        </p:txBody>
      </p:sp>
      <p:sp>
        <p:nvSpPr>
          <p:cNvPr id="9" name="Rectangle 3"/>
          <p:cNvSpPr>
            <a:spLocks noGrp="1" noChangeArrowheads="1"/>
          </p:cNvSpPr>
          <p:nvPr>
            <p:ph type="subTitle" idx="1"/>
          </p:nvPr>
        </p:nvSpPr>
        <p:spPr>
          <a:xfrm>
            <a:off x="366714" y="2135187"/>
            <a:ext cx="8153400" cy="1622425"/>
          </a:xfrm>
        </p:spPr>
        <p:txBody>
          <a:bodyPr anchor="ctr"/>
          <a:lstStyle>
            <a:lvl1pPr marL="0" indent="0" algn="ctr">
              <a:buFont typeface="Wingdings" charset="2"/>
              <a:buNone/>
              <a:defRPr sz="4000" baseline="0">
                <a:solidFill>
                  <a:schemeClr val="bg1"/>
                </a:solidFill>
              </a:defRPr>
            </a:lvl1pPr>
          </a:lstStyle>
          <a:p>
            <a:r>
              <a:rPr lang="en-US"/>
              <a:t>Click to edit Master subtitle style</a:t>
            </a:r>
            <a:endParaRPr lang="en-US" dirty="0"/>
          </a:p>
        </p:txBody>
      </p:sp>
    </p:spTree>
    <p:extLst>
      <p:ext uri="{BB962C8B-B14F-4D97-AF65-F5344CB8AC3E}">
        <p14:creationId xmlns:p14="http://schemas.microsoft.com/office/powerpoint/2010/main" val="301643656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a:defRPr/>
            </a:pPr>
            <a:endParaRPr lang="en-US"/>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fld id="{70D52783-1F68-4209-8185-538DE61C99A1}" type="slidenum">
              <a:rPr lang="en-US" altLang="en-US"/>
              <a:pPr/>
              <a:t>‹#›</a:t>
            </a:fld>
            <a:endParaRPr lang="en-US" altLang="en-US"/>
          </a:p>
        </p:txBody>
      </p:sp>
    </p:spTree>
    <p:extLst>
      <p:ext uri="{BB962C8B-B14F-4D97-AF65-F5344CB8AC3E}">
        <p14:creationId xmlns:p14="http://schemas.microsoft.com/office/powerpoint/2010/main" val="284909239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0F2CC1-DBF0-4E18-A79C-92F4E55E5D42}" type="slidenum">
              <a:rPr lang="en-US" altLang="en-US"/>
              <a:pPr/>
              <a:t>‹#›</a:t>
            </a:fld>
            <a:endParaRPr lang="en-US" altLang="en-US"/>
          </a:p>
        </p:txBody>
      </p:sp>
    </p:spTree>
    <p:extLst>
      <p:ext uri="{BB962C8B-B14F-4D97-AF65-F5344CB8AC3E}">
        <p14:creationId xmlns:p14="http://schemas.microsoft.com/office/powerpoint/2010/main" val="137755376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boilerplate_std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2035175"/>
            <a:ext cx="45545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86200" y="6475413"/>
            <a:ext cx="4800600" cy="2460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defRPr/>
            </a:pPr>
            <a:r>
              <a:rPr lang="en-US" altLang="en-US" sz="1000">
                <a:solidFill>
                  <a:srgbClr val="7F7F7F"/>
                </a:solidFill>
                <a:latin typeface="Calibri" pitchFamily="34" charset="0"/>
              </a:rPr>
              <a:t>©2010 American Cancer Society, Inc. No.0052.19</a:t>
            </a:r>
          </a:p>
        </p:txBody>
      </p:sp>
      <p:pic>
        <p:nvPicPr>
          <p:cNvPr id="5" name="Picture 13" descr="Accred_charity_ltr_cmyk_45min_l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5006975"/>
            <a:ext cx="29178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fld id="{186339C0-B663-4B57-BAA2-28E26BD6184C}" type="slidenum">
              <a:rPr lang="en-US" altLang="en-US"/>
              <a:pPr/>
              <a:t>‹#›</a:t>
            </a:fld>
            <a:endParaRPr lang="en-US" altLang="en-US"/>
          </a:p>
        </p:txBody>
      </p:sp>
    </p:spTree>
    <p:extLst>
      <p:ext uri="{BB962C8B-B14F-4D97-AF65-F5344CB8AC3E}">
        <p14:creationId xmlns:p14="http://schemas.microsoft.com/office/powerpoint/2010/main" val="283274673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CE599D74-F3AC-48F3-8254-77523226D8E3}" type="slidenum">
              <a:rPr lang="en-US" altLang="en-US"/>
              <a:pPr/>
              <a:t>‹#›</a:t>
            </a:fld>
            <a:endParaRPr lang="en-US" altLang="en-US"/>
          </a:p>
        </p:txBody>
      </p:sp>
    </p:spTree>
    <p:extLst>
      <p:ext uri="{BB962C8B-B14F-4D97-AF65-F5344CB8AC3E}">
        <p14:creationId xmlns:p14="http://schemas.microsoft.com/office/powerpoint/2010/main" val="224788193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5ACA1BD-A046-49A6-902A-848691FFBD5D}" type="slidenum">
              <a:rPr lang="en-US" altLang="en-US"/>
              <a:pPr/>
              <a:t>‹#›</a:t>
            </a:fld>
            <a:endParaRPr lang="en-US" altLang="en-US"/>
          </a:p>
        </p:txBody>
      </p:sp>
    </p:spTree>
    <p:extLst>
      <p:ext uri="{BB962C8B-B14F-4D97-AF65-F5344CB8AC3E}">
        <p14:creationId xmlns:p14="http://schemas.microsoft.com/office/powerpoint/2010/main" val="20777000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B500AD-68B0-49D0-9387-A65474790001}" type="slidenum">
              <a:rPr lang="en-US" altLang="en-US"/>
              <a:pPr/>
              <a:t>‹#›</a:t>
            </a:fld>
            <a:endParaRPr lang="en-US" altLang="en-US"/>
          </a:p>
        </p:txBody>
      </p:sp>
    </p:spTree>
    <p:extLst>
      <p:ext uri="{BB962C8B-B14F-4D97-AF65-F5344CB8AC3E}">
        <p14:creationId xmlns:p14="http://schemas.microsoft.com/office/powerpoint/2010/main" val="75017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0" tIns="45706" rIns="91410" bIns="45706"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830305145"/>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6F2259A-EBBC-4167-8275-1909D4D02858}" type="slidenum">
              <a:rPr lang="en-US" altLang="en-US"/>
              <a:pPr/>
              <a:t>‹#›</a:t>
            </a:fld>
            <a:endParaRPr lang="en-US" altLang="en-US"/>
          </a:p>
        </p:txBody>
      </p:sp>
    </p:spTree>
    <p:extLst>
      <p:ext uri="{BB962C8B-B14F-4D97-AF65-F5344CB8AC3E}">
        <p14:creationId xmlns:p14="http://schemas.microsoft.com/office/powerpoint/2010/main" val="3607412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138113"/>
            <a:ext cx="1930400"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138113"/>
            <a:ext cx="5641975" cy="5988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8E705F5-6C54-409D-A311-0642B8C82AFF}" type="slidenum">
              <a:rPr lang="en-US" altLang="en-US"/>
              <a:pPr/>
              <a:t>‹#›</a:t>
            </a:fld>
            <a:endParaRPr lang="en-US" altLang="en-US"/>
          </a:p>
        </p:txBody>
      </p:sp>
    </p:spTree>
    <p:extLst>
      <p:ext uri="{BB962C8B-B14F-4D97-AF65-F5344CB8AC3E}">
        <p14:creationId xmlns:p14="http://schemas.microsoft.com/office/powerpoint/2010/main" val="307615621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212013" y="6572250"/>
            <a:ext cx="1801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eaLnBrk="1" hangingPunct="1"/>
            <a:fld id="{EA1EA088-71BA-49FA-BB8B-B0040E63C2F1}" type="slidenum">
              <a:rPr lang="en-US" altLang="en-US" sz="1000" b="1">
                <a:solidFill>
                  <a:srgbClr val="C61F3D"/>
                </a:solidFill>
              </a:rPr>
              <a:pPr algn="r" eaLnBrk="1" hangingPunct="1"/>
              <a:t>‹#›</a:t>
            </a:fld>
            <a:endParaRPr lang="en-US" altLang="en-US" sz="1000" b="1">
              <a:solidFill>
                <a:srgbClr val="C61F3D"/>
              </a:solidFill>
            </a:endParaRPr>
          </a:p>
        </p:txBody>
      </p:sp>
      <p:sp>
        <p:nvSpPr>
          <p:cNvPr id="2" name="Title 1"/>
          <p:cNvSpPr>
            <a:spLocks noGrp="1"/>
          </p:cNvSpPr>
          <p:nvPr>
            <p:ph type="title"/>
          </p:nvPr>
        </p:nvSpPr>
        <p:spPr>
          <a:xfrm>
            <a:off x="97047" y="207824"/>
            <a:ext cx="8787180" cy="280555"/>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a:xfrm>
            <a:off x="642938" y="6356350"/>
            <a:ext cx="2057400" cy="365125"/>
          </a:xfrm>
        </p:spPr>
        <p:txBody>
          <a:bodyPr/>
          <a:lstStyle>
            <a:lvl1pPr>
              <a:defRPr>
                <a:solidFill>
                  <a:srgbClr val="262626"/>
                </a:solidFill>
              </a:defRPr>
            </a:lvl1pPr>
          </a:lstStyle>
          <a:p>
            <a:pPr>
              <a:defRPr/>
            </a:pPr>
            <a:fld id="{3FF174EA-7307-43C9-BC53-D3567C7C6AB7}" type="datetime1">
              <a:rPr lang="en-US"/>
              <a:pPr>
                <a:defRPr/>
              </a:pPr>
              <a:t>5/14/2018</a:t>
            </a:fld>
            <a:endParaRPr lang="en-US"/>
          </a:p>
        </p:txBody>
      </p:sp>
      <p:sp>
        <p:nvSpPr>
          <p:cNvPr id="5" name="Footer Placeholder 4"/>
          <p:cNvSpPr>
            <a:spLocks noGrp="1"/>
          </p:cNvSpPr>
          <p:nvPr>
            <p:ph type="ftr" sz="quarter" idx="11"/>
          </p:nvPr>
        </p:nvSpPr>
        <p:spPr>
          <a:xfrm>
            <a:off x="3028950" y="6356350"/>
            <a:ext cx="3086100" cy="365125"/>
          </a:xfrm>
        </p:spPr>
        <p:txBody>
          <a:bodyPr/>
          <a:lstStyle>
            <a:lvl1pPr>
              <a:defRPr>
                <a:solidFill>
                  <a:srgbClr val="262626"/>
                </a:solidFill>
              </a:defRPr>
            </a:lvl1pPr>
          </a:lstStyle>
          <a:p>
            <a:pPr>
              <a:defRPr/>
            </a:pPr>
            <a:endParaRPr lang="en-US"/>
          </a:p>
        </p:txBody>
      </p:sp>
    </p:spTree>
    <p:extLst>
      <p:ext uri="{BB962C8B-B14F-4D97-AF65-F5344CB8AC3E}">
        <p14:creationId xmlns:p14="http://schemas.microsoft.com/office/powerpoint/2010/main" val="3993718205"/>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4096338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00598503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95184492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220392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209369562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Slide option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71816186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60611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27980535"/>
      </p:ext>
    </p:extLst>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Slide option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023978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2210952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Slide option 4 Two Colum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graphicFrame>
        <p:nvGraphicFramePr>
          <p:cNvPr id="5" name="Table 4"/>
          <p:cNvGraphicFramePr>
            <a:graphicFrameLocks noGrp="1"/>
          </p:cNvGraphicFramePr>
          <p:nvPr>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47638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Slide option 5">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83589205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33745" y="72039"/>
            <a:ext cx="1234055" cy="385161"/>
          </a:xfrm>
          <a:prstGeom prst="rect">
            <a:avLst/>
          </a:prstGeom>
          <a:noFill/>
          <a:ln>
            <a:noFill/>
          </a:ln>
        </p:spPr>
      </p:pic>
    </p:spTree>
    <p:extLst>
      <p:ext uri="{BB962C8B-B14F-4D97-AF65-F5344CB8AC3E}">
        <p14:creationId xmlns:p14="http://schemas.microsoft.com/office/powerpoint/2010/main" val="38472178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43569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8722536-6FC6-4F33-AE61-171E9379810F}"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4412995"/>
      </p:ext>
    </p:extLst>
  </p:cSld>
  <p:clrMapOvr>
    <a:masterClrMapping/>
  </p:clrMapOvr>
  <p:transition>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00CC87-47DA-41FD-B0D1-21DBB79249E5}"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601101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932518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64576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950014955"/>
      </p:ext>
    </p:extLst>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90965542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3126432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6856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12800" y="2971800"/>
            <a:ext cx="7418388" cy="685800"/>
          </a:xfrm>
          <a:prstGeom prst="rect">
            <a:avLst/>
          </a:prstGeom>
        </p:spPr>
        <p:txBody>
          <a:bodyPr/>
          <a:lstStyle>
            <a:lvl1pPr algn="ctr">
              <a:defRPr sz="4000" b="1">
                <a:solidFill>
                  <a:srgbClr val="223E99"/>
                </a:solidFill>
                <a:latin typeface="Arial"/>
                <a:ea typeface="ＭＳ Ｐゴシック" charset="-128"/>
                <a:cs typeface="Arial"/>
              </a:defRPr>
            </a:lvl1pPr>
          </a:lstStyle>
          <a:p>
            <a:r>
              <a:rPr lang="en-US"/>
              <a:t>Click to edit Master title style</a:t>
            </a:r>
            <a:endParaRPr lang="en-US" dirty="0"/>
          </a:p>
        </p:txBody>
      </p:sp>
      <p:sp>
        <p:nvSpPr>
          <p:cNvPr id="3" name="Rectangle 15"/>
          <p:cNvSpPr>
            <a:spLocks noGrp="1" noChangeArrowheads="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sz="800">
                <a:solidFill>
                  <a:srgbClr val="79C141"/>
                </a:solidFill>
                <a:latin typeface="Century Gothic" pitchFamily="34" charset="0"/>
                <a:cs typeface="+mn-cs"/>
              </a:defRPr>
            </a:lvl1pPr>
          </a:lstStyle>
          <a:p>
            <a:pPr>
              <a:defRPr/>
            </a:pPr>
            <a:fld id="{197A4909-DD4A-43C3-8098-1690B3B3F3EB}" type="slidenum">
              <a:rPr lang="en-US" altLang="en-US" smtClean="0"/>
              <a:pPr>
                <a:defRPr/>
              </a:pPr>
              <a:t>‹#›</a:t>
            </a:fld>
            <a:endParaRPr lang="en-US" altLang="en-US"/>
          </a:p>
          <a:p>
            <a:pPr>
              <a:defRPr/>
            </a:pPr>
            <a:endParaRPr lang="en-US" altLang="en-US"/>
          </a:p>
        </p:txBody>
      </p:sp>
    </p:spTree>
    <p:extLst>
      <p:ext uri="{BB962C8B-B14F-4D97-AF65-F5344CB8AC3E}">
        <p14:creationId xmlns:p14="http://schemas.microsoft.com/office/powerpoint/2010/main" val="2547391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914400" y="1115486"/>
            <a:ext cx="3471333" cy="4273550"/>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sz="half" idx="11"/>
          </p:nvPr>
        </p:nvSpPr>
        <p:spPr>
          <a:xfrm>
            <a:off x="4800601" y="1115486"/>
            <a:ext cx="3455988" cy="4273550"/>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
          <p:cNvSpPr>
            <a:spLocks noGrp="1" noChangeArrowheads="1"/>
          </p:cNvSpPr>
          <p:nvPr>
            <p:ph type="title"/>
          </p:nvPr>
        </p:nvSpPr>
        <p:spPr bwMode="black">
          <a:xfrm>
            <a:off x="914401" y="498474"/>
            <a:ext cx="7342188" cy="61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5" name="Rectangle 15"/>
          <p:cNvSpPr>
            <a:spLocks noGrp="1" noChangeArrowheads="1"/>
          </p:cNvSpPr>
          <p:nvPr>
            <p:ph type="sldNum" sz="quarter" idx="12"/>
          </p:nvPr>
        </p:nvSpPr>
        <p:spPr/>
        <p:txBody>
          <a:bodyPr/>
          <a:lstStyle>
            <a:lvl1pPr algn="r">
              <a:defRPr sz="800">
                <a:solidFill>
                  <a:srgbClr val="79C141"/>
                </a:solidFill>
                <a:latin typeface="Arial" pitchFamily="34" charset="0"/>
                <a:cs typeface="Arial" pitchFamily="34" charset="0"/>
              </a:defRPr>
            </a:lvl1pPr>
          </a:lstStyle>
          <a:p>
            <a:pPr>
              <a:defRPr/>
            </a:pPr>
            <a:fld id="{3B3A0F47-DF68-4316-8847-A2187DB26FC5}" type="slidenum">
              <a:rPr lang="en-US" altLang="en-US" smtClean="0"/>
              <a:pPr>
                <a:defRPr/>
              </a:pPr>
              <a:t>‹#›</a:t>
            </a:fld>
            <a:endParaRPr lang="en-US" altLang="en-US"/>
          </a:p>
        </p:txBody>
      </p:sp>
    </p:spTree>
    <p:extLst>
      <p:ext uri="{BB962C8B-B14F-4D97-AF65-F5344CB8AC3E}">
        <p14:creationId xmlns:p14="http://schemas.microsoft.com/office/powerpoint/2010/main" val="11564265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a:defRPr/>
            </a:pPr>
            <a:fld id="{4E6297F3-45BA-4481-BEB1-2FE187BB9C54}" type="slidenum">
              <a:rPr lang="en-US" altLang="en-US" smtClean="0"/>
              <a:pPr>
                <a:defRPr/>
              </a:pPr>
              <a:t>‹#›</a:t>
            </a:fld>
            <a:endParaRPr lang="en-US" altLang="en-US"/>
          </a:p>
          <a:p>
            <a:pPr>
              <a:defRPr/>
            </a:pPr>
            <a:endParaRPr lang="en-US" altLang="en-US"/>
          </a:p>
        </p:txBody>
      </p:sp>
      <p:sp>
        <p:nvSpPr>
          <p:cNvPr id="4"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8764545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B30640C-ECA2-48F9-B929-5E2EE963386D}" type="slidenum">
              <a:rPr lang="en-US" b="0" smtClean="0">
                <a:ea typeface="+mn-ea"/>
              </a:rPr>
              <a:pPr/>
              <a:t>‹#›</a:t>
            </a:fld>
            <a:endParaRPr lang="en-US" b="0" dirty="0">
              <a:ea typeface="+mn-ea"/>
            </a:endParaRPr>
          </a:p>
        </p:txBody>
      </p:sp>
    </p:spTree>
    <p:extLst>
      <p:ext uri="{BB962C8B-B14F-4D97-AF65-F5344CB8AC3E}">
        <p14:creationId xmlns:p14="http://schemas.microsoft.com/office/powerpoint/2010/main" val="13924266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0_Blank">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black">
          <a:xfrm>
            <a:off x="330200" y="498474"/>
            <a:ext cx="8496300" cy="49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a:solidFill>
                  <a:srgbClr val="79C141"/>
                </a:solidFill>
                <a:latin typeface="Arial"/>
                <a:cs typeface="Arial"/>
              </a:defRPr>
            </a:lvl1pPr>
          </a:lstStyle>
          <a:p>
            <a:pPr lvl="0"/>
            <a:r>
              <a:rPr lang="en-US"/>
              <a:t>Click to edit Master title style</a:t>
            </a:r>
            <a:endParaRPr lang="en-US" dirty="0"/>
          </a:p>
        </p:txBody>
      </p:sp>
      <p:sp>
        <p:nvSpPr>
          <p:cNvPr id="3" name="Rectangle 15"/>
          <p:cNvSpPr>
            <a:spLocks noGrp="1" noChangeArrowheads="1"/>
          </p:cNvSpPr>
          <p:nvPr>
            <p:ph type="sldNum" sz="quarter" idx="10"/>
          </p:nvPr>
        </p:nvSpPr>
        <p:spPr>
          <a:ln/>
        </p:spPr>
        <p:txBody>
          <a:bodyPr/>
          <a:lstStyle>
            <a:lvl1pPr>
              <a:defRPr/>
            </a:lvl1pPr>
          </a:lstStyle>
          <a:p>
            <a:fld id="{0B30640C-ECA2-48F9-B929-5E2EE963386D}" type="slidenum">
              <a:rPr lang="en-US" smtClean="0"/>
              <a:pPr/>
              <a:t>‹#›</a:t>
            </a:fld>
            <a:endParaRPr lang="en-US" dirty="0"/>
          </a:p>
        </p:txBody>
      </p:sp>
    </p:spTree>
    <p:extLst>
      <p:ext uri="{BB962C8B-B14F-4D97-AF65-F5344CB8AC3E}">
        <p14:creationId xmlns:p14="http://schemas.microsoft.com/office/powerpoint/2010/main" val="162282064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3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a:ln/>
        </p:spPr>
        <p:txBody>
          <a:bodyPr/>
          <a:lstStyle>
            <a:lvl1pPr>
              <a:defRPr/>
            </a:lvl1pPr>
          </a:lstStyle>
          <a:p>
            <a:pPr>
              <a:defRPr/>
            </a:pPr>
            <a:fld id="{4E6297F3-45BA-4481-BEB1-2FE187BB9C54}" type="slidenum">
              <a:rPr lang="en-US" altLang="en-US" smtClean="0"/>
              <a:pPr>
                <a:defRPr/>
              </a:pPr>
              <a:t>‹#›</a:t>
            </a:fld>
            <a:endParaRPr lang="en-US" altLang="en-US"/>
          </a:p>
          <a:p>
            <a:pPr>
              <a:defRPr/>
            </a:pPr>
            <a:endParaRPr lang="en-US" altLang="en-US"/>
          </a:p>
        </p:txBody>
      </p:sp>
      <p:sp>
        <p:nvSpPr>
          <p:cNvPr id="5" name="Rectangle 2"/>
          <p:cNvSpPr>
            <a:spLocks noGrp="1" noChangeArrowheads="1"/>
          </p:cNvSpPr>
          <p:nvPr>
            <p:ph type="title"/>
          </p:nvPr>
        </p:nvSpPr>
        <p:spPr bwMode="black">
          <a:xfrm>
            <a:off x="914401" y="498474"/>
            <a:ext cx="7342188" cy="61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Picture Placeholder 5"/>
          <p:cNvSpPr>
            <a:spLocks noGrp="1"/>
          </p:cNvSpPr>
          <p:nvPr>
            <p:ph type="pic" sz="quarter" idx="11"/>
          </p:nvPr>
        </p:nvSpPr>
        <p:spPr>
          <a:xfrm>
            <a:off x="914400" y="1371600"/>
            <a:ext cx="7238999" cy="4572000"/>
          </a:xfrm>
        </p:spPr>
        <p:txBody>
          <a:bodyPr/>
          <a:lstStyle/>
          <a:p>
            <a:r>
              <a:rPr lang="en-US"/>
              <a:t>Click icon to add picture</a:t>
            </a:r>
          </a:p>
        </p:txBody>
      </p:sp>
    </p:spTree>
    <p:extLst>
      <p:ext uri="{BB962C8B-B14F-4D97-AF65-F5344CB8AC3E}">
        <p14:creationId xmlns:p14="http://schemas.microsoft.com/office/powerpoint/2010/main" val="13535879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2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a:ln/>
        </p:spPr>
        <p:txBody>
          <a:bodyPr/>
          <a:lstStyle>
            <a:lvl1pPr>
              <a:defRPr/>
            </a:lvl1pPr>
          </a:lstStyle>
          <a:p>
            <a:pPr>
              <a:defRPr/>
            </a:pPr>
            <a:fld id="{8E266FD8-34F5-4EA0-8244-4CB81CC32400}" type="slidenum">
              <a:rPr lang="en-US" smtClean="0"/>
              <a:pPr>
                <a:defRPr/>
              </a:pPr>
              <a:t>‹#›</a:t>
            </a:fld>
            <a:endParaRPr lang="en-US" dirty="0"/>
          </a:p>
        </p:txBody>
      </p:sp>
      <p:sp>
        <p:nvSpPr>
          <p:cNvPr id="5" name="Rectangle 2"/>
          <p:cNvSpPr>
            <a:spLocks noGrp="1" noChangeArrowheads="1"/>
          </p:cNvSpPr>
          <p:nvPr>
            <p:ph type="title"/>
          </p:nvPr>
        </p:nvSpPr>
        <p:spPr bwMode="black">
          <a:xfrm>
            <a:off x="914401" y="498474"/>
            <a:ext cx="7342188" cy="61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Picture Placeholder 5"/>
          <p:cNvSpPr>
            <a:spLocks noGrp="1"/>
          </p:cNvSpPr>
          <p:nvPr>
            <p:ph type="pic" sz="quarter" idx="11"/>
          </p:nvPr>
        </p:nvSpPr>
        <p:spPr>
          <a:xfrm>
            <a:off x="914400" y="1371600"/>
            <a:ext cx="7238999" cy="4572000"/>
          </a:xfrm>
        </p:spPr>
        <p:txBody>
          <a:bodyPr/>
          <a:lstStyle/>
          <a:p>
            <a:r>
              <a:rPr lang="en-US"/>
              <a:t>Click icon to add picture</a:t>
            </a:r>
          </a:p>
        </p:txBody>
      </p:sp>
    </p:spTree>
    <p:extLst>
      <p:ext uri="{BB962C8B-B14F-4D97-AF65-F5344CB8AC3E}">
        <p14:creationId xmlns:p14="http://schemas.microsoft.com/office/powerpoint/2010/main" val="23454363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5"/>
          <p:cNvSpPr>
            <a:spLocks noGrp="1" noChangeArrowheads="1"/>
          </p:cNvSpPr>
          <p:nvPr>
            <p:ph type="sldNum" sz="quarter" idx="12"/>
          </p:nvPr>
        </p:nvSpPr>
        <p:spPr/>
        <p:txBody>
          <a:bodyPr/>
          <a:lstStyle>
            <a:lvl1pPr algn="r">
              <a:defRPr sz="800">
                <a:solidFill>
                  <a:srgbClr val="79C14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845A770-9FA2-4505-A4EE-27D22E18C6C2}" type="slidenum">
              <a:rPr kumimoji="0" lang="en-US" sz="800" b="0" i="0" u="none" strike="noStrike" kern="1200" cap="none" spc="0" normalizeH="0" baseline="0" noProof="0" smtClean="0">
                <a:ln>
                  <a:noFill/>
                </a:ln>
                <a:solidFill>
                  <a:srgbClr val="79C14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Calibri"/>
              <a:ea typeface="+mn-ea"/>
              <a:cs typeface="+mn-cs"/>
            </a:endParaRPr>
          </a:p>
        </p:txBody>
      </p:sp>
    </p:spTree>
    <p:extLst>
      <p:ext uri="{BB962C8B-B14F-4D97-AF65-F5344CB8AC3E}">
        <p14:creationId xmlns:p14="http://schemas.microsoft.com/office/powerpoint/2010/main" val="304624192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81306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D970CB-5F7F-4C7F-AF49-4220467C42E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6CCC31-89C5-4146-B1CC-0CA94F3C904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60733037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58ABE-40B3-4B95-A563-8BD463E4B4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667819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0" tIns="45706" rIns="91410" bIns="45706"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92829912"/>
      </p:ext>
    </p:extLst>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Tree>
    <p:extLst>
      <p:ext uri="{BB962C8B-B14F-4D97-AF65-F5344CB8AC3E}">
        <p14:creationId xmlns:p14="http://schemas.microsoft.com/office/powerpoint/2010/main" val="613256422"/>
      </p:ext>
    </p:extLst>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406248206"/>
      </p:ext>
    </p:extLst>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CB551-066A-4C5D-AFE0-F754D1B80354}"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05757800"/>
      </p:ext>
    </p:extLst>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7"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6"/>
          <p:cNvGrpSpPr>
            <a:grpSpLocks/>
          </p:cNvGrpSpPr>
          <p:nvPr/>
        </p:nvGrpSpPr>
        <p:grpSpPr bwMode="auto">
          <a:xfrm>
            <a:off x="149225" y="5445125"/>
            <a:ext cx="5718175" cy="1127125"/>
            <a:chOff x="136525" y="5419725"/>
            <a:chExt cx="5718175" cy="1127125"/>
          </a:xfrm>
        </p:grpSpPr>
        <p:sp>
          <p:nvSpPr>
            <p:cNvPr id="10" name="Rectangle 3"/>
            <p:cNvSpPr txBox="1">
              <a:spLocks noChangeArrowheads="1"/>
            </p:cNvSpPr>
            <p:nvPr/>
          </p:nvSpPr>
          <p:spPr bwMode="auto">
            <a:xfrm>
              <a:off x="136525" y="5419725"/>
              <a:ext cx="5692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457200" rtl="0" eaLnBrk="0" fontAlgn="auto" latinLnBrk="0" hangingPunct="0">
                <a:lnSpc>
                  <a:spcPct val="95000"/>
                </a:lnSpc>
                <a:spcBef>
                  <a:spcPct val="20000"/>
                </a:spcBef>
                <a:spcAft>
                  <a:spcPct val="10000"/>
                </a:spcAft>
                <a:buClr>
                  <a:srgbClr val="00A5B5"/>
                </a:buClr>
                <a:buSzTx/>
                <a:buFont typeface="Wingdings" pitchFamily="2" charset="2"/>
                <a:buNone/>
                <a:tabLst/>
                <a:defRPr/>
              </a:pPr>
              <a:r>
                <a:rPr kumimoji="0" lang="en-US" altLang="en-US" sz="44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HPV</a:t>
              </a:r>
              <a:r>
                <a:rPr kumimoji="0" lang="en-US" altLang="en-US" sz="24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 </a:t>
              </a:r>
              <a:r>
                <a:rPr kumimoji="0" lang="en-US" altLang="en-US" sz="44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VACs</a:t>
              </a:r>
            </a:p>
          </p:txBody>
        </p:sp>
        <p:sp>
          <p:nvSpPr>
            <p:cNvPr id="11" name="Rectangle 3"/>
            <p:cNvSpPr txBox="1">
              <a:spLocks noChangeArrowheads="1"/>
            </p:cNvSpPr>
            <p:nvPr/>
          </p:nvSpPr>
          <p:spPr bwMode="auto">
            <a:xfrm>
              <a:off x="161925" y="5991225"/>
              <a:ext cx="5692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457200" rtl="0" eaLnBrk="0" fontAlgn="auto" latinLnBrk="0" hangingPunct="0">
                <a:lnSpc>
                  <a:spcPct val="95000"/>
                </a:lnSpc>
                <a:spcBef>
                  <a:spcPct val="20000"/>
                </a:spcBef>
                <a:spcAft>
                  <a:spcPct val="10000"/>
                </a:spcAft>
                <a:buClr>
                  <a:srgbClr val="00A5B5"/>
                </a:buClr>
                <a:buSzTx/>
                <a:buFont typeface="Wingdings" pitchFamily="2" charset="2"/>
                <a:buNone/>
                <a:tabLst/>
                <a:defRPr/>
              </a:pP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V</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accinate </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A</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dolescents against </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C</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ancer</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s</a:t>
              </a:r>
            </a:p>
          </p:txBody>
        </p:sp>
      </p:grpSp>
      <p:sp>
        <p:nvSpPr>
          <p:cNvPr id="3074" name="Rectangle 2"/>
          <p:cNvSpPr>
            <a:spLocks noGrp="1" noChangeArrowheads="1"/>
          </p:cNvSpPr>
          <p:nvPr>
            <p:ph type="ctrTitle"/>
          </p:nvPr>
        </p:nvSpPr>
        <p:spPr>
          <a:xfrm>
            <a:off x="2305050" y="1543050"/>
            <a:ext cx="6430963" cy="1470025"/>
          </a:xfrm>
        </p:spPr>
        <p:txBody>
          <a:bodyPr/>
          <a:lstStyle>
            <a:lvl1pPr>
              <a:defRPr b="1">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674938" y="3298825"/>
            <a:ext cx="5692775" cy="1273175"/>
          </a:xfrm>
        </p:spPr>
        <p:txBody>
          <a:bodyPr/>
          <a:lstStyle>
            <a:lvl1pPr marL="0" indent="0" algn="ctr">
              <a:buFont typeface="Wingdings" charset="2"/>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10204336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14FA285-2DD1-420D-A692-0E27A6CDE289}"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74445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0001" y="4406900"/>
            <a:ext cx="722471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70001" y="2906713"/>
            <a:ext cx="72247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56F0F027-89E3-4BDC-BE64-26D0978FCE67}"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2919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58ABE-40B3-4B95-A563-8BD463E4B4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69639428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228725"/>
            <a:ext cx="3786187"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1228725"/>
            <a:ext cx="3786188"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096F281-F665-4D4D-B63E-0FAAD7B8A8B9}"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07409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2" name="Rectangle 1"/>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5"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4724400" y="2667000"/>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457200" rtl="0" eaLnBrk="0" fontAlgn="auto" latinLnBrk="0" hangingPunct="0">
              <a:lnSpc>
                <a:spcPct val="100000"/>
              </a:lnSpc>
              <a:spcBef>
                <a:spcPts val="0"/>
              </a:spcBef>
              <a:spcAft>
                <a:spcPts val="0"/>
              </a:spcAft>
              <a:buClrTx/>
              <a:buSzTx/>
              <a:buFontTx/>
              <a:buNone/>
              <a:tabLst/>
              <a:defRPr/>
            </a:pPr>
            <a:r>
              <a:rPr kumimoji="0" lang="en-US" altLang="en-US" sz="15000" b="0" i="0" u="none" strike="noStrike" kern="1200" cap="none" spc="0" normalizeH="0" baseline="0" noProof="0">
                <a:ln>
                  <a:noFill/>
                </a:ln>
                <a:solidFill>
                  <a:prstClr val="white"/>
                </a:solidFill>
                <a:effectLst/>
                <a:uLnTx/>
                <a:uFillTx/>
                <a:latin typeface="Calibri" pitchFamily="34" charset="0"/>
                <a:ea typeface="ＭＳ Ｐゴシック" pitchFamily="34" charset="-128"/>
                <a:cs typeface="+mn-cs"/>
              </a:rPr>
              <a:t>Q</a:t>
            </a:r>
            <a:r>
              <a:rPr kumimoji="0" lang="en-US" altLang="en-US" sz="15000" b="0" i="0" u="none" strike="noStrike" kern="1200" cap="none" spc="0" normalizeH="0" baseline="0" noProof="0">
                <a:ln>
                  <a:noFill/>
                </a:ln>
                <a:solidFill>
                  <a:srgbClr val="DBE87E"/>
                </a:solidFill>
                <a:effectLst/>
                <a:uLnTx/>
                <a:uFillTx/>
                <a:latin typeface="Calibri" pitchFamily="34" charset="0"/>
                <a:ea typeface="ＭＳ Ｐゴシック" pitchFamily="34" charset="-128"/>
                <a:cs typeface="+mn-cs"/>
              </a:rPr>
              <a:t>&amp;</a:t>
            </a:r>
            <a:r>
              <a:rPr kumimoji="0" lang="en-US" altLang="en-US" sz="15000" b="0" i="0" u="none" strike="noStrike" kern="1200" cap="none" spc="0" normalizeH="0" baseline="0" noProof="0">
                <a:ln>
                  <a:noFill/>
                </a:ln>
                <a:solidFill>
                  <a:prstClr val="white"/>
                </a:solidFill>
                <a:effectLst/>
                <a:uLnTx/>
                <a:uFillTx/>
                <a:latin typeface="Calibri" pitchFamily="34" charset="0"/>
                <a:ea typeface="ＭＳ Ｐゴシック" pitchFamily="34" charset="-128"/>
                <a:cs typeface="+mn-cs"/>
              </a:rPr>
              <a:t>A</a:t>
            </a:r>
          </a:p>
        </p:txBody>
      </p:sp>
    </p:spTree>
    <p:extLst>
      <p:ext uri="{BB962C8B-B14F-4D97-AF65-F5344CB8AC3E}">
        <p14:creationId xmlns:p14="http://schemas.microsoft.com/office/powerpoint/2010/main" val="227138935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F32F48CF-C55B-4524-92D1-B6D88E812191}"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45212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36F8855-25C1-4286-919F-3DB51C674530}"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2400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boilerplate_std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2035175"/>
            <a:ext cx="45545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86200" y="6475413"/>
            <a:ext cx="4800600" cy="2460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altLang="en-US" sz="1000" b="0" i="0" u="none" strike="noStrike" kern="1200" cap="none" spc="0" normalizeH="0" baseline="0" noProof="0">
                <a:ln>
                  <a:noFill/>
                </a:ln>
                <a:solidFill>
                  <a:srgbClr val="7F7F7F"/>
                </a:solidFill>
                <a:effectLst/>
                <a:uLnTx/>
                <a:uFillTx/>
                <a:latin typeface="Calibri" pitchFamily="34" charset="0"/>
                <a:ea typeface="ＭＳ Ｐゴシック" pitchFamily="34" charset="-128"/>
                <a:cs typeface="+mn-cs"/>
              </a:rPr>
              <a:t>©2010 American Cancer Society, Inc. No.0052.19</a:t>
            </a:r>
          </a:p>
        </p:txBody>
      </p:sp>
      <p:pic>
        <p:nvPicPr>
          <p:cNvPr id="5" name="Picture 13" descr="Accred_charity_ltr_cmyk_45min_l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5006975"/>
            <a:ext cx="29178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Footer Placeholder 3"/>
          <p:cNvSpPr>
            <a:spLocks noGrp="1"/>
          </p:cNvSpPr>
          <p:nvPr>
            <p:ph type="ftr" sz="quarter" idx="11"/>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 name="Slide Number Placeholder 4"/>
          <p:cNvSpPr>
            <a:spLocks noGrp="1"/>
          </p:cNvSpPr>
          <p:nvPr>
            <p:ph type="sldNum" sz="quarter" idx="12"/>
          </p:nvPr>
        </p:nvSpPr>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D5B25A1-4D83-43C5-BF34-107252C10C51}"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75465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C30C329-776D-4323-B303-79F0907BAE56}"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45865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36E2DA6-6F03-47A1-B048-F175F3CEC705}"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18688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DA951C2-C2BF-485A-8E43-8B234496D684}"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320062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CDD547B-7DA5-465C-B9B2-06578E14235B}"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559609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138113"/>
            <a:ext cx="1930400"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138113"/>
            <a:ext cx="5641975" cy="5988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26A4DF5D-1242-41B5-B3A5-D935D5FBB6B5}"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8737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923730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212013" y="6572250"/>
            <a:ext cx="18018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A7A4AC7-DD8F-419B-B0EF-8FDFF116396C}" type="slidenum">
              <a:rPr kumimoji="0" lang="en-US" altLang="en-US" sz="1000" b="1" i="0" u="none" strike="noStrike" kern="1200" cap="none" spc="0" normalizeH="0" baseline="0" noProof="0">
                <a:ln>
                  <a:noFill/>
                </a:ln>
                <a:solidFill>
                  <a:srgbClr val="C61F3D"/>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00" b="1" i="0" u="none" strike="noStrike" kern="1200" cap="none" spc="0" normalizeH="0" baseline="0" noProof="0">
              <a:ln>
                <a:noFill/>
              </a:ln>
              <a:solidFill>
                <a:srgbClr val="C61F3D"/>
              </a:solidFill>
              <a:effectLst/>
              <a:uLnTx/>
              <a:uFillTx/>
              <a:latin typeface="Arial" panose="020B0604020202020204" pitchFamily="34" charset="0"/>
              <a:ea typeface="ＭＳ Ｐゴシック" panose="020B0600070205080204" pitchFamily="34" charset="-128"/>
              <a:cs typeface="+mn-cs"/>
            </a:endParaRPr>
          </a:p>
        </p:txBody>
      </p:sp>
      <p:sp>
        <p:nvSpPr>
          <p:cNvPr id="2" name="Title 1"/>
          <p:cNvSpPr>
            <a:spLocks noGrp="1"/>
          </p:cNvSpPr>
          <p:nvPr>
            <p:ph type="title"/>
          </p:nvPr>
        </p:nvSpPr>
        <p:spPr>
          <a:xfrm>
            <a:off x="97047" y="207824"/>
            <a:ext cx="8787180" cy="280555"/>
          </a:xfrm>
        </p:spPr>
        <p:txBody>
          <a:bodyPr anchor="t"/>
          <a:lstStyle/>
          <a:p>
            <a:r>
              <a:rPr lang="en-US"/>
              <a:t>Click to edit Master title style</a:t>
            </a:r>
            <a:endParaRPr lang="en-US" dirty="0"/>
          </a:p>
        </p:txBody>
      </p:sp>
      <p:sp>
        <p:nvSpPr>
          <p:cNvPr id="4" name="Date Placeholder 3"/>
          <p:cNvSpPr>
            <a:spLocks noGrp="1"/>
          </p:cNvSpPr>
          <p:nvPr>
            <p:ph type="dt" sz="half" idx="10"/>
          </p:nvPr>
        </p:nvSpPr>
        <p:spPr>
          <a:xfrm>
            <a:off x="642938" y="6356350"/>
            <a:ext cx="2057400" cy="365125"/>
          </a:xfrm>
        </p:spPr>
        <p:txBody>
          <a:bodyPr/>
          <a:lstStyle>
            <a:lvl1pPr>
              <a:defRPr>
                <a:solidFill>
                  <a:srgbClr val="262626"/>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3FF174EA-7307-43C9-BC53-D3567C7C6AB7}" type="datetime1">
              <a:rPr kumimoji="0" lang="en-US" sz="1400" b="0" i="0" u="none" strike="noStrike" kern="1200" cap="none" spc="0" normalizeH="0" baseline="0" noProof="0">
                <a:ln>
                  <a:noFill/>
                </a:ln>
                <a:solidFill>
                  <a:srgbClr val="262626"/>
                </a:solidFill>
                <a:effectLst/>
                <a:uLnTx/>
                <a:uFillTx/>
                <a:latin typeface="Arial" charset="0"/>
                <a:ea typeface="ＭＳ Ｐゴシック" charset="0"/>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400" b="0" i="0" u="none" strike="noStrike" kern="1200" cap="none" spc="0" normalizeH="0" baseline="0" noProof="0">
              <a:ln>
                <a:noFill/>
              </a:ln>
              <a:solidFill>
                <a:srgbClr val="262626"/>
              </a:solidFill>
              <a:effectLst/>
              <a:uLnTx/>
              <a:uFillTx/>
              <a:latin typeface="Arial" charset="0"/>
              <a:ea typeface="ＭＳ Ｐゴシック" charset="0"/>
            </a:endParaRPr>
          </a:p>
        </p:txBody>
      </p:sp>
      <p:sp>
        <p:nvSpPr>
          <p:cNvPr id="5" name="Footer Placeholder 4"/>
          <p:cNvSpPr>
            <a:spLocks noGrp="1"/>
          </p:cNvSpPr>
          <p:nvPr>
            <p:ph type="ftr" sz="quarter" idx="11"/>
          </p:nvPr>
        </p:nvSpPr>
        <p:spPr>
          <a:xfrm>
            <a:off x="3028950" y="6356350"/>
            <a:ext cx="3086100" cy="365125"/>
          </a:xfrm>
        </p:spPr>
        <p:txBody>
          <a:bodyPr/>
          <a:lstStyle>
            <a:lvl1pPr>
              <a:defRPr>
                <a:solidFill>
                  <a:srgbClr val="262626"/>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262626"/>
              </a:solidFill>
              <a:effectLst/>
              <a:uLnTx/>
              <a:uFillTx/>
              <a:latin typeface="Arial" charset="0"/>
              <a:ea typeface="ＭＳ Ｐゴシック" charset="0"/>
            </a:endParaRPr>
          </a:p>
        </p:txBody>
      </p:sp>
    </p:spTree>
    <p:extLst>
      <p:ext uri="{BB962C8B-B14F-4D97-AF65-F5344CB8AC3E}">
        <p14:creationId xmlns:p14="http://schemas.microsoft.com/office/powerpoint/2010/main" val="2889194092"/>
      </p:ext>
    </p:extLst>
  </p:cSld>
  <p:clrMapOvr>
    <a:masterClrMapping/>
  </p:clrMapOvr>
  <p:transition spd="med">
    <p:fade/>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6DFC9A2-0C66-4701-99A5-52DFCB7D2507}"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CE66E91-C778-469A-92FB-DEB362ECF34F}"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4732993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80B5C6B-2A3C-4281-854C-0CD806A8C8A2}"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6D0D9E-2D5E-4D17-86F2-CBBE0C6BC7CC}"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75498582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4E6D7DD-F273-462B-8E57-522515B31D40}"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0F147C-0D63-48FC-B4D8-E1E5AE2F1C79}"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020123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1E1C5A0-76A5-481B-B9CE-BE50C798CEF5}"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5E5CADB-6DD0-44DF-B7A1-2A2CCE964235}"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7043437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E34F6B7-54D7-48EF-845B-9F7778EC338F}"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7FD1F98-590B-4900-9E73-10E7CB1B65DA}"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9079315"/>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D970CB-5F7F-4C7F-AF49-4220467C42E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6CCC31-89C5-4146-B1CC-0CA94F3C904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17807524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7E4BE9B-8056-40A2-A3E4-4E6D38008048}"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317243A5-3227-49F6-AB9B-2A66A7CA8F45}"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160941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C1279D4-E288-4906-99DD-3D2ED423F02C}"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CD8A9E-B37E-4B1C-A4CC-DA3ABC8D7444}"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7318387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hart Placeholder 2"/>
          <p:cNvSpPr>
            <a:spLocks noGrp="1"/>
          </p:cNvSpPr>
          <p:nvPr>
            <p:ph type="chart" idx="1"/>
          </p:nvPr>
        </p:nvSpPr>
        <p:spPr>
          <a:xfrm>
            <a:off x="457200" y="1600200"/>
            <a:ext cx="8229600" cy="4525963"/>
          </a:xfrm>
          <a:prstGeom prst="rect">
            <a:avLst/>
          </a:prstGeom>
        </p:spPr>
        <p:txBody>
          <a:bodyPr rtlCol="0">
            <a:normAutofit/>
          </a:bodyPr>
          <a:lstStyle/>
          <a:p>
            <a:pPr lvl="0"/>
            <a:r>
              <a:rPr lang="en-US" noProof="0"/>
              <a:t>Click icon to add chart</a:t>
            </a:r>
          </a:p>
        </p:txBody>
      </p:sp>
      <p:sp>
        <p:nvSpPr>
          <p:cNvPr id="4" name="Rectangle 4"/>
          <p:cNvSpPr>
            <a:spLocks noGrp="1" noChangeArrowheads="1"/>
          </p:cNvSpPr>
          <p:nvPr>
            <p:ph type="dt" sz="half" idx="10"/>
          </p:nvPr>
        </p:nvSpPr>
        <p:spPr>
          <a:xfrm>
            <a:off x="457200" y="6245225"/>
            <a:ext cx="2133600" cy="476250"/>
          </a:xfrm>
        </p:spPr>
        <p:txBody>
          <a:bodyPr/>
          <a:lstStyle>
            <a:lvl1pPr fontAlgn="base">
              <a:spcBef>
                <a:spcPct val="0"/>
              </a:spcBef>
              <a:spcAft>
                <a:spcPct val="0"/>
              </a:spcAft>
              <a:defRPr sz="1100" b="0">
                <a:solidFill>
                  <a:prstClr val="black"/>
                </a:solidFill>
                <a:latin typeface="Myriad Pro"/>
                <a:ea typeface="ＭＳ Ｐゴシック" pitchFamily="34" charset="-128"/>
                <a:cs typeface="+mn-cs"/>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Myriad Pro"/>
              <a:ea typeface="ＭＳ Ｐゴシック" pitchFamily="34" charset="-128"/>
              <a:cs typeface="+mn-cs"/>
            </a:endParaRPr>
          </a:p>
        </p:txBody>
      </p:sp>
      <p:sp>
        <p:nvSpPr>
          <p:cNvPr id="5" name="Rectangle 5"/>
          <p:cNvSpPr>
            <a:spLocks noGrp="1" noChangeArrowheads="1"/>
          </p:cNvSpPr>
          <p:nvPr>
            <p:ph type="ftr" sz="quarter" idx="11"/>
          </p:nvPr>
        </p:nvSpPr>
        <p:spPr>
          <a:xfrm>
            <a:off x="3124200" y="6245225"/>
            <a:ext cx="2895600" cy="476250"/>
          </a:xfrm>
        </p:spPr>
        <p:txBody>
          <a:bodyPr/>
          <a:lstStyle>
            <a:lvl1pPr fontAlgn="base">
              <a:spcBef>
                <a:spcPct val="0"/>
              </a:spcBef>
              <a:spcAft>
                <a:spcPct val="0"/>
              </a:spcAft>
              <a:defRPr sz="1100" b="0">
                <a:solidFill>
                  <a:prstClr val="black"/>
                </a:solidFill>
                <a:latin typeface="Myriad Pro"/>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Myriad Pro"/>
              <a:ea typeface="ＭＳ Ｐゴシック" pitchFamily="34" charset="-128"/>
              <a:cs typeface="+mn-cs"/>
            </a:endParaRPr>
          </a:p>
        </p:txBody>
      </p:sp>
      <p:sp>
        <p:nvSpPr>
          <p:cNvPr id="6" name="Rectangle 6"/>
          <p:cNvSpPr>
            <a:spLocks noGrp="1" noChangeArrowheads="1"/>
          </p:cNvSpPr>
          <p:nvPr>
            <p:ph type="sldNum" sz="quarter" idx="12"/>
          </p:nvPr>
        </p:nvSpPr>
        <p:spPr>
          <a:xfrm>
            <a:off x="6553200" y="6245225"/>
            <a:ext cx="2133600" cy="476250"/>
          </a:xfrm>
        </p:spPr>
        <p:txBody>
          <a:bodyPr/>
          <a:lstStyle>
            <a:lvl1pPr algn="l" fontAlgn="auto">
              <a:spcBef>
                <a:spcPts val="0"/>
              </a:spcBef>
              <a:spcAft>
                <a:spcPts val="0"/>
              </a:spcAft>
              <a:defRPr sz="1200">
                <a:solidFill>
                  <a:prstClr val="black"/>
                </a:solidFill>
                <a:latin typeface="Myriad Pro"/>
                <a:ea typeface="ＭＳ Ｐゴシック" pitchFamily="34" charset="-128"/>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674B718-293C-4528-B012-818D067A545B}" type="slidenum">
              <a:rPr kumimoji="0" lang="en-US" sz="1200" b="0" i="0" u="none" strike="noStrike" kern="1200" cap="none" spc="0" normalizeH="0" baseline="0" noProof="0">
                <a:ln>
                  <a:noFill/>
                </a:ln>
                <a:solidFill>
                  <a:prstClr val="black"/>
                </a:solidFill>
                <a:effectLst/>
                <a:uLnTx/>
                <a:uFillTx/>
                <a:latin typeface="Myriad Pro"/>
                <a:ea typeface="ＭＳ Ｐゴシック" pitchFamily="34"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solidFill>
              <a:effectLst/>
              <a:uLnTx/>
              <a:uFillTx/>
              <a:latin typeface="Myriad Pro"/>
              <a:ea typeface="ＭＳ Ｐゴシック" pitchFamily="34" charset="-128"/>
              <a:cs typeface="+mn-cs"/>
            </a:endParaRPr>
          </a:p>
        </p:txBody>
      </p:sp>
    </p:spTree>
    <p:extLst>
      <p:ext uri="{BB962C8B-B14F-4D97-AF65-F5344CB8AC3E}">
        <p14:creationId xmlns:p14="http://schemas.microsoft.com/office/powerpoint/2010/main" val="3116708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Subtitle here</a:t>
            </a:r>
          </a:p>
        </p:txBody>
      </p:sp>
    </p:spTree>
    <p:extLst>
      <p:ext uri="{BB962C8B-B14F-4D97-AF65-F5344CB8AC3E}">
        <p14:creationId xmlns:p14="http://schemas.microsoft.com/office/powerpoint/2010/main" val="3866311501"/>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0" tIns="45706" rIns="91410" bIns="45706"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1648838165"/>
      </p:ext>
    </p:extLst>
  </p:cSld>
  <p:clrMapOvr>
    <a:masterClrMapping/>
  </p:clrMapOvr>
  <p:transition>
    <p:fade/>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614163240"/>
      </p:ext>
    </p:extLst>
  </p:cSld>
  <p:clrMapOvr>
    <a:masterClrMapping/>
  </p:clrMapOvr>
  <p:transition>
    <p:fade/>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587430003"/>
      </p:ext>
    </p:extLst>
  </p:cSld>
  <p:clrMapOvr>
    <a:masterClrMapping/>
  </p:clrMapOvr>
  <p:transition>
    <p:fade/>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7E24A33-3609-4BA7-8BD8-E9683848674E}"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BB3B39F-B9EA-40AB-99CD-58FB8239D8BC}"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688580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D53AB88-7394-42FB-A802-490CDB8CF9E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879374-8248-4EFE-AD28-EB9E3894B875}"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20758587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281A46D-B2E9-451C-9DEA-AFDEA23CB2A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09EE8C1-9661-47AE-A7B9-73D4CE6227E2}"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5913448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166B4F-EC86-4E35-BD00-FB736201ECB7}"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5867D5-158A-44D5-910A-28ECE41442A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23487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8C06B78-71A9-476A-ABCE-1B87F6906C02}"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669B2D-DCDF-450E-A809-77CDEA939B5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86143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8A2DD0-645A-44F5-B093-93962689CF89}"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B9A80C-5954-4AE2-A993-854B30A674EE}"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6670987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585AE9-7209-462F-BFF4-76293B592FA9}"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9663196-C65F-4F5B-9E87-CE9AD4564AE4}"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91225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7056333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299682E-1565-4CE8-B8CE-54A0AAAEF1FE}"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A6C01B4-0202-40F9-A1C7-CE2014FBBE50}"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97190121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CB5DDC-B40C-4968-A94F-7AE9C0529E98}"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873811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0" tIns="45706" rIns="91410" bIns="45706"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2029292573"/>
      </p:ext>
    </p:extLst>
  </p:cSld>
  <p:clrMapOvr>
    <a:masterClrMapping/>
  </p:clrMapOvr>
  <p:transition>
    <p:fade/>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3787222549"/>
      </p:ext>
    </p:extLst>
  </p:cSld>
  <p:clrMapOvr>
    <a:masterClrMapping/>
  </p:clrMapOvr>
  <p:transition>
    <p:fade/>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3328684402"/>
      </p:ext>
    </p:extLst>
  </p:cSld>
  <p:clrMapOvr>
    <a:masterClrMapping/>
  </p:clrMapOvr>
  <p:transition>
    <p:fade/>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CA3EB42-468E-433D-B2C5-2545553FC99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3E271FA-ED6A-4739-A796-52D251945FF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03050127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DCE0855-ADC1-4CF1-8DD4-C4BBD3A90118}"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9F28C9-B19C-44AF-AB51-6D911CEF98AF}"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01183169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19E4B28-2D22-4A2C-BABA-0F57E38F8DFF}"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C3D3F6B-FC5E-4E45-86B3-CA228B14B31D}"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31126916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676EC83-D086-4E73-B475-7EF44E26DE5B}"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49592E7-0B4C-4EAB-BB16-7C12B3B8920E}"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2346028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FD1129D-FD65-4FC8-BF5D-1119B957A5B9}"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B888DA-00CC-4FED-B9D4-F6F2C7832944}"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162576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159222511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4A449A2-8751-4C81-8500-8C5C83A2ECC3}"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E551A8-C3C9-4B2C-B959-23F39624B0E8}"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8813086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AA9E9D1-C6C4-4B8F-9E75-2E3EC2803554}"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A4389FB-FBC7-4BCC-93DF-F623D1F8BDDD}"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454520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B66BE16-4E82-490E-8FBE-8FA456F8142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CB046D-B45E-4BF8-A2CC-2B39F4B98C3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9262432"/>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6CB551-066A-4C5D-AFE0-F754D1B80354}"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00897917"/>
      </p:ext>
    </p:extLst>
  </p:cSld>
  <p:clrMapOvr>
    <a:masterClrMapping/>
  </p:clrMapOvr>
  <p:transition>
    <p:fade/>
  </p:transition>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2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410" tIns="45706" rIns="91410" bIns="45706"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1924270383"/>
      </p:ext>
    </p:extLst>
  </p:cSld>
  <p:clrMapOvr>
    <a:masterClrMapping/>
  </p:clrMapOvr>
  <p:transition>
    <p:fade/>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solidFill>
                  <a:schemeClr val="tx1"/>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8"/>
          <p:cNvSpPr>
            <a:spLocks noGrp="1"/>
          </p:cNvSpPr>
          <p:nvPr>
            <p:ph type="body" sz="quarter" idx="10"/>
          </p:nvPr>
        </p:nvSpPr>
        <p:spPr>
          <a:xfrm>
            <a:off x="457200" y="5791200"/>
            <a:ext cx="8229600" cy="609600"/>
          </a:xfrm>
          <a:prstGeom prst="rect">
            <a:avLst/>
          </a:prstGeom>
        </p:spPr>
        <p:txBody>
          <a:bodyPr anchor="b"/>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Edit Master text styles</a:t>
            </a:r>
          </a:p>
        </p:txBody>
      </p:sp>
    </p:spTree>
    <p:extLst>
      <p:ext uri="{BB962C8B-B14F-4D97-AF65-F5344CB8AC3E}">
        <p14:creationId xmlns:p14="http://schemas.microsoft.com/office/powerpoint/2010/main" val="3433233045"/>
      </p:ext>
    </p:extLst>
  </p:cSld>
  <p:clrMapOvr>
    <a:masterClrMapping/>
  </p:clrMapOvr>
  <p:transition>
    <p:fade/>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9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974112891"/>
      </p:ext>
    </p:extLst>
  </p:cSld>
  <p:clrMapOvr>
    <a:masterClrMapping/>
  </p:clrMapOvr>
  <p:transition>
    <p:fade/>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33624410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32951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5783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Subtitle here</a:t>
            </a:r>
          </a:p>
        </p:txBody>
      </p:sp>
    </p:spTree>
    <p:extLst>
      <p:ext uri="{BB962C8B-B14F-4D97-AF65-F5344CB8AC3E}">
        <p14:creationId xmlns:p14="http://schemas.microsoft.com/office/powerpoint/2010/main" val="1584259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403769541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474482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0567579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40660130"/>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00470967"/>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92032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dirty="0"/>
              <a:t>Headline – Calibri 36pt</a:t>
            </a:r>
          </a:p>
        </p:txBody>
      </p:sp>
      <p:sp>
        <p:nvSpPr>
          <p:cNvPr id="3" name="Content Placeholder 2"/>
          <p:cNvSpPr>
            <a:spLocks noGrp="1"/>
          </p:cNvSpPr>
          <p:nvPr>
            <p:ph idx="1" hasCustomPrompt="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First level – Myriad Pro, Bold, 32pt</a:t>
            </a:r>
          </a:p>
          <a:p>
            <a:pPr lvl="1"/>
            <a:r>
              <a:rPr lang="en-US" dirty="0"/>
              <a:t>Second level – Myriad Pro, 28pt</a:t>
            </a:r>
          </a:p>
          <a:p>
            <a:pPr lvl="2"/>
            <a:r>
              <a:rPr lang="en-US" dirty="0"/>
              <a:t>Third level – Myriad Pro, 24pt	</a:t>
            </a:r>
          </a:p>
          <a:p>
            <a:pPr lvl="3"/>
            <a:r>
              <a:rPr lang="en-US" dirty="0"/>
              <a:t>Fourth level – Myriad Pro, 22pt</a:t>
            </a:r>
          </a:p>
          <a:p>
            <a:pPr lvl="4"/>
            <a:r>
              <a:rPr lang="en-US" dirty="0"/>
              <a:t>Fifth level – Myriad Pro, 20pt</a:t>
            </a:r>
          </a:p>
        </p:txBody>
      </p:sp>
      <p:sp>
        <p:nvSpPr>
          <p:cNvPr id="4" name="Slide Number Placeholder 5"/>
          <p:cNvSpPr>
            <a:spLocks noGrp="1"/>
          </p:cNvSpPr>
          <p:nvPr>
            <p:ph type="sldNum" sz="quarter" idx="12"/>
          </p:nvPr>
        </p:nvSpPr>
        <p:spPr>
          <a:xfrm>
            <a:off x="457200" y="6324600"/>
            <a:ext cx="21336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3EEEB-9469-47B7-B5BF-19D88982683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1120997"/>
      </p:ext>
    </p:extLst>
  </p:cSld>
  <p:clrMapOvr>
    <a:masterClrMapping/>
  </p:clrMapOvr>
  <p:transition>
    <p:fade/>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2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lIns="91410" tIns="45706" rIns="91410" bIns="45706"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lIns="91410" tIns="45706" rIns="91410" bIns="45706"/>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3"/>
            <a:ext cx="8229600" cy="609600"/>
          </a:xfrm>
          <a:prstGeom prst="rect">
            <a:avLst/>
          </a:prstGeom>
        </p:spPr>
        <p:txBody>
          <a:bodyPr lIns="91410" tIns="45706" rIns="91410" bIns="45706"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2065680914"/>
      </p:ext>
    </p:extLst>
  </p:cSld>
  <p:clrMapOvr>
    <a:masterClrMapping/>
  </p:clrMapOvr>
  <p:transition>
    <p:fade/>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8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980105345"/>
      </p:ext>
    </p:extLst>
  </p:cSld>
  <p:clrMapOvr>
    <a:masterClrMapping/>
  </p:clrMapOvr>
  <p:transition>
    <p:fade/>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9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extLst>
      <p:ext uri="{BB962C8B-B14F-4D97-AF65-F5344CB8AC3E}">
        <p14:creationId xmlns:p14="http://schemas.microsoft.com/office/powerpoint/2010/main" val="66788138"/>
      </p:ext>
    </p:extLst>
  </p:cSld>
  <p:clrMapOvr>
    <a:masterClrMapping/>
  </p:clrMapOvr>
  <p:transition>
    <p:fade/>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29823931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4066672192"/>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4978710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278685685"/>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1420216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0281700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6427868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18055450"/>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260055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7924800" cy="685800"/>
          </a:xfr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Text Placeholder 2"/>
          <p:cNvSpPr>
            <a:spLocks noGrp="1"/>
          </p:cNvSpPr>
          <p:nvPr>
            <p:ph type="body" sz="half" idx="1"/>
          </p:nvPr>
        </p:nvSpPr>
        <p:spPr>
          <a:xfrm>
            <a:off x="6096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0"/>
            <a:ext cx="3886200" cy="3886200"/>
          </a:xfrm>
        </p:spPr>
        <p:txBody>
          <a:bodyPr>
            <a:normAutofit/>
          </a:bodyPr>
          <a:lstStyle>
            <a:lvl1pPr>
              <a:defRPr sz="2800">
                <a:latin typeface="Myriad Pro"/>
              </a:defRPr>
            </a:lvl1pPr>
            <a:lvl2pPr>
              <a:defRPr sz="2400">
                <a:latin typeface="Myriad Pro"/>
              </a:defRPr>
            </a:lvl2pPr>
            <a:lvl3pPr>
              <a:defRPr sz="2000">
                <a:latin typeface="Myriad Pro"/>
              </a:defRPr>
            </a:lvl3pPr>
            <a:lvl4pPr>
              <a:defRPr sz="1800">
                <a:latin typeface="Myriad Pro"/>
              </a:defRPr>
            </a:lvl4pPr>
            <a:lvl5pPr>
              <a:defRPr sz="1800">
                <a:latin typeface="Myriad P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5"/>
          <p:cNvSpPr>
            <a:spLocks noGrp="1" noChangeArrowheads="1"/>
          </p:cNvSpPr>
          <p:nvPr>
            <p:ph type="ftr" sz="quarter" idx="10"/>
          </p:nvPr>
        </p:nvSpPr>
        <p:spPr>
          <a:ln/>
        </p:spPr>
        <p:txBody>
          <a:bodyPr/>
          <a:lstStyle>
            <a:lvl1pPr>
              <a:defRPr sz="1100">
                <a:latin typeface="Myriad Pro"/>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tint val="75000"/>
                </a:prstClr>
              </a:solidFill>
              <a:effectLst/>
              <a:uLnTx/>
              <a:uFillTx/>
              <a:latin typeface="Myriad Pro"/>
              <a:ea typeface="+mn-ea"/>
              <a:cs typeface="+mn-cs"/>
            </a:endParaRPr>
          </a:p>
        </p:txBody>
      </p:sp>
      <p:sp>
        <p:nvSpPr>
          <p:cNvPr id="6" name="Rectangle 6"/>
          <p:cNvSpPr>
            <a:spLocks noGrp="1" noChangeArrowheads="1"/>
          </p:cNvSpPr>
          <p:nvPr>
            <p:ph type="sldNum" sz="quarter" idx="11"/>
          </p:nvPr>
        </p:nvSpPr>
        <p:spPr>
          <a:ln/>
        </p:spPr>
        <p:txBody>
          <a:bodyPr/>
          <a:lstStyle>
            <a:lvl1pPr>
              <a:defRPr sz="1100">
                <a:latin typeface="Myriad Pro"/>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FEE4D3B-6861-463B-A7C6-0D3F1F6D4A02}" type="slidenum">
              <a:rPr kumimoji="0" lang="en-US" sz="1100" b="0" i="0" u="none" strike="noStrike" kern="1200" cap="none" spc="0" normalizeH="0" baseline="0" noProof="0" smtClean="0">
                <a:ln>
                  <a:noFill/>
                </a:ln>
                <a:solidFill>
                  <a:prstClr val="black">
                    <a:tint val="75000"/>
                  </a:prstClr>
                </a:solidFill>
                <a:effectLst/>
                <a:uLnTx/>
                <a:uFillTx/>
                <a:latin typeface="Myriad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prstClr val="black">
                  <a:tint val="75000"/>
                </a:prstClr>
              </a:solidFill>
              <a:effectLst/>
              <a:uLnTx/>
              <a:uFillTx/>
              <a:latin typeface="Myriad Pro"/>
              <a:ea typeface="+mn-ea"/>
              <a:cs typeface="+mn-cs"/>
            </a:endParaRPr>
          </a:p>
        </p:txBody>
      </p:sp>
      <p:sp>
        <p:nvSpPr>
          <p:cNvPr id="7" name="Rectangle 8"/>
          <p:cNvSpPr>
            <a:spLocks noGrp="1" noChangeArrowheads="1"/>
          </p:cNvSpPr>
          <p:nvPr>
            <p:ph type="dt" sz="half" idx="12"/>
          </p:nvPr>
        </p:nvSpPr>
        <p:spPr>
          <a:ln/>
        </p:spPr>
        <p:txBody>
          <a:bodyPr/>
          <a:lstStyle>
            <a:lvl1pPr>
              <a:defRPr sz="1100">
                <a:latin typeface="Myriad Pro"/>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tint val="75000"/>
                </a:prstClr>
              </a:solidFill>
              <a:effectLst/>
              <a:uLnTx/>
              <a:uFillTx/>
              <a:latin typeface="Myriad Pro"/>
              <a:ea typeface="+mn-ea"/>
              <a:cs typeface="+mn-cs"/>
            </a:endParaRPr>
          </a:p>
        </p:txBody>
      </p:sp>
    </p:spTree>
    <p:extLst>
      <p:ext uri="{BB962C8B-B14F-4D97-AF65-F5344CB8AC3E}">
        <p14:creationId xmlns:p14="http://schemas.microsoft.com/office/powerpoint/2010/main" val="166904850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4_Basic Content">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vert="horz" lIns="91440" tIns="45720" rIns="91440" bIns="45720"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a:t>Edit Master text styles</a:t>
            </a:r>
          </a:p>
        </p:txBody>
      </p:sp>
    </p:spTree>
    <p:extLst>
      <p:ext uri="{BB962C8B-B14F-4D97-AF65-F5344CB8AC3E}">
        <p14:creationId xmlns:p14="http://schemas.microsoft.com/office/powerpoint/2010/main" val="383758097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1_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99223008"/>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option 4 Two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graphicFrame>
        <p:nvGraphicFramePr>
          <p:cNvPr id="5" name="Table 4"/>
          <p:cNvGraphicFramePr>
            <a:graphicFrameLocks noGrp="1"/>
          </p:cNvGraphicFramePr>
          <p:nvPr userDrawn="1">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507330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4914837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7574452"/>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913640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4000108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1772029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19428734"/>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9057719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1099881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8014034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05521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 option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73440800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8596804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43469380"/>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5253203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58277A-F595-4EE3-AFEB-33F713081EFA}"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6400314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728DF5F-90E3-4983-9DD2-55E1AB3C10BF}"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50465166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75DFE4A-5373-48C1-9C38-297C3AC94F18}"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34064948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3DC738-BCCF-4934-A3A0-958C6EACA86E}"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3023733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8"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9"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0E762E9-8350-463D-9E8E-15934595FE09}"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92022181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4"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F81038-82B2-49E8-9290-5D3375F9F279}"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396105108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3"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4"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79AF39-61A5-4E22-BEDD-1C498E8D4E8E}"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6318924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3745" y="72039"/>
            <a:ext cx="1234055" cy="385161"/>
          </a:xfrm>
          <a:prstGeom prst="rect">
            <a:avLst/>
          </a:prstGeom>
          <a:noFill/>
          <a:ln>
            <a:noFill/>
          </a:ln>
        </p:spPr>
      </p:pic>
    </p:spTree>
    <p:extLst>
      <p:ext uri="{BB962C8B-B14F-4D97-AF65-F5344CB8AC3E}">
        <p14:creationId xmlns:p14="http://schemas.microsoft.com/office/powerpoint/2010/main" val="377167878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B045524-5C96-4455-89B5-D0BDEF6D85BB}"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16072426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7"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A4F4206-D725-4C3E-9AAF-D683ED04C97D}"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314504836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3FD9FF5-32BA-44D6-8FFE-81BA352B2CE1}"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208104795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ea typeface="ＭＳ Ｐゴシック"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5" name="Rectangle 5"/>
          <p:cNvSpPr>
            <a:spLocks noGrp="1" noChangeArrowheads="1"/>
          </p:cNvSpPr>
          <p:nvPr>
            <p:ph type="ftr" sz="quarter" idx="11"/>
          </p:nvPr>
        </p:nvSpPr>
        <p:spPr/>
        <p:txBody>
          <a:bodyPr/>
          <a:lstStyle>
            <a:lvl1pPr>
              <a:defRPr>
                <a:ea typeface="ＭＳ Ｐゴシック" pitchFamily="34" charset="-128"/>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ＭＳ Ｐゴシック" pitchFamily="34" charset="-128"/>
              <a:cs typeface="+mn-cs"/>
            </a:endParaRPr>
          </a:p>
        </p:txBody>
      </p:sp>
      <p:sp>
        <p:nvSpPr>
          <p:cNvPr id="6" name="Rectangle 6"/>
          <p:cNvSpPr>
            <a:spLocks noGrp="1" noChangeArrowheads="1"/>
          </p:cNvSpPr>
          <p:nvPr>
            <p:ph type="sldNum" sz="quarter" idx="12"/>
          </p:nvPr>
        </p:nvSpPr>
        <p:spPr/>
        <p:txBody>
          <a:bodyPr/>
          <a:lstStyle>
            <a:lvl1pPr>
              <a:defRPr>
                <a:ea typeface="ＭＳ Ｐゴシック" pitchFamily="34" charset="-128"/>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4395433-8C51-4A15-A6E0-0F5FF153F337}" type="slidenum">
              <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354212642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19B559D-0643-44CD-9ECA-3797AFB97076}"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8A4D6E7-44A7-4BC1-8674-EEDA37E769B2}"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41860786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22A1502-16C3-40A3-86FD-C2E7EA58E285}"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3FFFBED-9B2D-4DC2-84F2-DC7265E660F9}"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066583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B4A5876-52E8-4C53-A369-59216F32E808}"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986622-A822-442B-BB55-B3EA0347C855}"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82730717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6A8E0B00-C0BB-4387-8246-40E171E2E4C0}"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421D139-F1FA-4433-98AB-A77BFE9E474B}"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70924282"/>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18CD640C-0600-400A-A827-12CEEF6233E2}"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55DFF67-38A2-4B1D-A882-C92887F6B840}"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6405834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0D7C60F1-2E69-4AC8-8BDE-FAFD7A019334}"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43C028B-B4C7-4208-895E-F5D6A354A7E9}"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00852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51997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4452686F-A67F-48ED-ADDE-868F04AF1B10}"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8D6B25E-1FB7-41EC-8900-4D809882CAB1}"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35399562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88D069F0-2ECB-4EB0-B4D1-713EE7003827}"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3CC702A-0639-4C91-A7DA-F8C72BC77EB9}"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62130162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C87C382-0FDC-4AF9-B017-05707B816EC6}"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E607496-28A7-4439-AB99-789C4DA566B3}"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720150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D505147-BBFF-488A-AF31-F15CF42BBDB0}"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021A6BC-FA6C-490D-92E9-7B028F1F311E}"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3080472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5EC30864-C06C-48AB-99DE-108CE32791CC}" type="datetimeFigureOut">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2C54C9-EC77-48F3-A44F-C1D2213DDE61}" type="slidenum">
              <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429324249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88275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628503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8981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303165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27257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dirty="0"/>
              <a:t>Click to edit Master title style</a:t>
            </a:r>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8722536-6FC6-4F33-AE61-171E9379810F}"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93518165"/>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6789780"/>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5023382"/>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0061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5209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24167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90567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703142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401363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87801029"/>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1017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00CC87-47DA-41FD-B0D1-21DBB79249E5}"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88006267"/>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97087978"/>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96274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8792546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7936550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5553153"/>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2925956"/>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9113363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389360092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1182952012"/>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p:cSld name="Slide option 1">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5698703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327092"/>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74201736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Slide option 3">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51761561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49915132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p:cSld name="Slide option 4 Two Column">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graphicFrame>
        <p:nvGraphicFramePr>
          <p:cNvPr id="5" name="Table 4"/>
          <p:cNvGraphicFramePr>
            <a:graphicFrameLocks noGrp="1"/>
          </p:cNvGraphicFramePr>
          <p:nvPr>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28042747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Slide option 5">
    <p:bg>
      <p:bgPr>
        <a:blipFill rotWithShape="1">
          <a:blip r:embed="rId2"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628063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202767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8509443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6447224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3792417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2089849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2308592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lide option 4 Two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graphicFrame>
        <p:nvGraphicFramePr>
          <p:cNvPr id="5" name="Table 4"/>
          <p:cNvGraphicFramePr>
            <a:graphicFrameLocks noGrp="1"/>
          </p:cNvGraphicFramePr>
          <p:nvPr>
            <p:extLst>
              <p:ext uri="{D42A27DB-BD31-4B8C-83A1-F6EECF244321}">
                <p14:modId xmlns:p14="http://schemas.microsoft.com/office/powerpoint/2010/main" val="1955378906"/>
              </p:ext>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81701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Slide option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299677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41187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5"/>
          <p:cNvSpPr>
            <a:spLocks noGrp="1" noChangeArrowheads="1"/>
          </p:cNvSpPr>
          <p:nvPr>
            <p:ph type="sldNum" sz="quarter" idx="12"/>
          </p:nvPr>
        </p:nvSpPr>
        <p:spPr/>
        <p:txBody>
          <a:bodyPr/>
          <a:lstStyle>
            <a:lvl1pPr algn="r">
              <a:defRPr sz="800">
                <a:solidFill>
                  <a:srgbClr val="79C141"/>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24B4A0-9F60-45D5-8F31-4DCBA15A3A87}" type="slidenum">
              <a:rPr kumimoji="0" lang="en-US" altLang="en-US" sz="14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7835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12800" y="2971800"/>
            <a:ext cx="7418388" cy="685800"/>
          </a:xfrm>
          <a:prstGeom prst="rect">
            <a:avLst/>
          </a:prstGeom>
        </p:spPr>
        <p:txBody>
          <a:bodyPr/>
          <a:lstStyle>
            <a:lvl1pPr algn="ctr">
              <a:defRPr sz="4000" b="1">
                <a:solidFill>
                  <a:srgbClr val="223E99"/>
                </a:solidFill>
                <a:latin typeface="Arial"/>
                <a:ea typeface="ＭＳ Ｐゴシック" charset="-128"/>
                <a:cs typeface="Arial"/>
              </a:defRPr>
            </a:lvl1pPr>
          </a:lstStyle>
          <a:p>
            <a:r>
              <a:rPr lang="en-US"/>
              <a:t>Click to edit Master title style</a:t>
            </a:r>
            <a:endParaRPr lang="en-US" dirty="0"/>
          </a:p>
        </p:txBody>
      </p:sp>
      <p:sp>
        <p:nvSpPr>
          <p:cNvPr id="3" name="Rectangle 15"/>
          <p:cNvSpPr>
            <a:spLocks noGrp="1" noChangeArrowheads="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sz="800">
                <a:solidFill>
                  <a:srgbClr val="79C141"/>
                </a:solidFill>
                <a:latin typeface="Century Gothic"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87373-9009-4465-9F39-3D6F9BA212AF}" type="slidenum">
              <a:rPr kumimoji="0" lang="en-US" altLang="en-US" sz="14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25923854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87373-9009-4465-9F39-3D6F9BA212AF}" type="slidenum">
              <a:rPr kumimoji="0" lang="en-US" altLang="en-US" sz="14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92318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3377574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87373-9009-4465-9F39-3D6F9BA212AF}" type="slidenum">
              <a:rPr kumimoji="0" lang="en-US" altLang="en-US" sz="1400" b="0" i="0" u="none" strike="noStrike" kern="1200" cap="none" spc="0" normalizeH="0" baseline="0" noProof="0" smtClean="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2"/>
          <p:cNvSpPr>
            <a:spLocks noGrp="1" noChangeArrowheads="1"/>
          </p:cNvSpPr>
          <p:nvPr>
            <p:ph type="title"/>
          </p:nvPr>
        </p:nvSpPr>
        <p:spPr bwMode="black">
          <a:xfrm>
            <a:off x="914401" y="498474"/>
            <a:ext cx="7342188" cy="61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5"/>
          <p:cNvSpPr>
            <a:spLocks noGrp="1"/>
          </p:cNvSpPr>
          <p:nvPr>
            <p:ph sz="quarter" idx="11"/>
          </p:nvPr>
        </p:nvSpPr>
        <p:spPr>
          <a:xfrm>
            <a:off x="914400" y="1295400"/>
            <a:ext cx="72390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123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pic>
        <p:nvPicPr>
          <p:cNvPr id="3" name="Picture 11" descr="boilerplate_std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44838" y="2035175"/>
            <a:ext cx="45545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userDrawn="1"/>
        </p:nvSpPr>
        <p:spPr>
          <a:xfrm>
            <a:off x="3886200" y="6475413"/>
            <a:ext cx="4800600" cy="2460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F7F7F"/>
                </a:solidFill>
                <a:effectLst/>
                <a:uLnTx/>
                <a:uFillTx/>
                <a:latin typeface="Calibri" pitchFamily="34" charset="0"/>
                <a:ea typeface="ＭＳ Ｐゴシック" pitchFamily="34" charset="-128"/>
                <a:cs typeface="+mn-cs"/>
              </a:rPr>
              <a:t>©2010 American Cancer Society, Inc. No.0052.19</a:t>
            </a:r>
          </a:p>
        </p:txBody>
      </p:sp>
      <p:pic>
        <p:nvPicPr>
          <p:cNvPr id="5" name="Picture 13" descr="Accred_charity_ltr_cmyk_45min_lf.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54363" y="5006975"/>
            <a:ext cx="29178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76B162-A1AE-4EC6-A899-168389711070}"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5854453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58ABE-40B3-4B95-A563-8BD463E4B4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230719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Q&amp;A">
    <p:spTree>
      <p:nvGrpSpPr>
        <p:cNvPr id="1" name=""/>
        <p:cNvGrpSpPr/>
        <p:nvPr/>
      </p:nvGrpSpPr>
      <p:grpSpPr>
        <a:xfrm>
          <a:off x="0" y="0"/>
          <a:ext cx="0" cy="0"/>
          <a:chOff x="0" y="0"/>
          <a:chExt cx="0" cy="0"/>
        </a:xfrm>
      </p:grpSpPr>
      <p:sp>
        <p:nvSpPr>
          <p:cNvPr id="2" name="Rectangle 1"/>
          <p:cNvSpPr/>
          <p:nvPr userDrawn="1"/>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8"/>
          <p:cNvSpPr>
            <a:spLocks noChangeArrowheads="1"/>
          </p:cNvSpPr>
          <p:nvPr userDrawn="1"/>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9"/>
          <p:cNvSpPr>
            <a:spLocks noChangeArrowheads="1"/>
          </p:cNvSpPr>
          <p:nvPr userDrawn="1"/>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5" name="Picture 13" descr="caduce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userDrawn="1"/>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userDrawn="1"/>
        </p:nvSpPr>
        <p:spPr bwMode="auto">
          <a:xfrm>
            <a:off x="4724400" y="2667000"/>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0" b="0" i="0" u="none" strike="noStrike" kern="1200" cap="none" spc="0" normalizeH="0" baseline="0" noProof="0" dirty="0">
                <a:ln>
                  <a:noFill/>
                </a:ln>
                <a:solidFill>
                  <a:prstClr val="white"/>
                </a:solidFill>
                <a:effectLst/>
                <a:uLnTx/>
                <a:uFillTx/>
                <a:latin typeface="Calibri" pitchFamily="34" charset="0"/>
                <a:ea typeface="ＭＳ Ｐゴシック" pitchFamily="34" charset="-128"/>
                <a:cs typeface="+mn-cs"/>
              </a:rPr>
              <a:t>Q</a:t>
            </a:r>
            <a:r>
              <a:rPr kumimoji="0" lang="en-US" altLang="en-US" sz="15000" b="0" i="0" u="none" strike="noStrike" kern="1200" cap="none" spc="0" normalizeH="0" baseline="0" noProof="0" dirty="0">
                <a:ln>
                  <a:noFill/>
                </a:ln>
                <a:solidFill>
                  <a:srgbClr val="DBE87E"/>
                </a:solidFill>
                <a:effectLst/>
                <a:uLnTx/>
                <a:uFillTx/>
                <a:latin typeface="Calibri" pitchFamily="34" charset="0"/>
                <a:ea typeface="ＭＳ Ｐゴシック" pitchFamily="34" charset="-128"/>
                <a:cs typeface="+mn-cs"/>
              </a:rPr>
              <a:t>&amp;</a:t>
            </a:r>
            <a:r>
              <a:rPr kumimoji="0" lang="en-US" altLang="en-US" sz="15000" b="0" i="0" u="none" strike="noStrike" kern="1200" cap="none" spc="0" normalizeH="0" baseline="0" noProof="0" dirty="0">
                <a:ln>
                  <a:noFill/>
                </a:ln>
                <a:solidFill>
                  <a:prstClr val="white"/>
                </a:solidFill>
                <a:effectLst/>
                <a:uLnTx/>
                <a:uFillTx/>
                <a:latin typeface="Calibri" pitchFamily="34" charset="0"/>
                <a:ea typeface="ＭＳ Ｐゴシック" pitchFamily="34" charset="-128"/>
                <a:cs typeface="+mn-cs"/>
              </a:rPr>
              <a:t>A</a:t>
            </a:r>
          </a:p>
        </p:txBody>
      </p:sp>
    </p:spTree>
    <p:extLst>
      <p:ext uri="{BB962C8B-B14F-4D97-AF65-F5344CB8AC3E}">
        <p14:creationId xmlns:p14="http://schemas.microsoft.com/office/powerpoint/2010/main" val="17182954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Q&amp;A">
    <p:spTree>
      <p:nvGrpSpPr>
        <p:cNvPr id="1" name=""/>
        <p:cNvGrpSpPr/>
        <p:nvPr/>
      </p:nvGrpSpPr>
      <p:grpSpPr>
        <a:xfrm>
          <a:off x="0" y="0"/>
          <a:ext cx="0" cy="0"/>
          <a:chOff x="0" y="0"/>
          <a:chExt cx="0" cy="0"/>
        </a:xfrm>
      </p:grpSpPr>
      <p:sp>
        <p:nvSpPr>
          <p:cNvPr id="2" name="Rectangle 1"/>
          <p:cNvSpPr/>
          <p:nvPr userDrawn="1"/>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8"/>
          <p:cNvSpPr>
            <a:spLocks noChangeArrowheads="1"/>
          </p:cNvSpPr>
          <p:nvPr userDrawn="1"/>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9"/>
          <p:cNvSpPr>
            <a:spLocks noChangeArrowheads="1"/>
          </p:cNvSpPr>
          <p:nvPr userDrawn="1"/>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5" name="Picture 13" descr="caduceu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userDrawn="1"/>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981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_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6220249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4633516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59317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3905223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24769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dirty="0">
                <a:solidFill>
                  <a:srgbClr val="C1CD23"/>
                </a:solidFill>
                <a:latin typeface="FrutigerBold"/>
                <a:cs typeface="FrutigerBold"/>
              </a:rPr>
              <a:t>Slide Title here</a:t>
            </a: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8919281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18772577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848583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71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15"/>
          <p:cNvSpPr>
            <a:spLocks noGrp="1" noChangeArrowheads="1"/>
          </p:cNvSpPr>
          <p:nvPr>
            <p:ph type="sldNum" sz="quarter" idx="12"/>
          </p:nvPr>
        </p:nvSpPr>
        <p:spPr/>
        <p:txBody>
          <a:bodyPr/>
          <a:lstStyle>
            <a:lvl1pPr algn="r">
              <a:defRPr sz="800">
                <a:solidFill>
                  <a:srgbClr val="79C141"/>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6845A770-9FA2-4505-A4EE-27D22E18C6C2}" type="slidenum">
              <a:rPr kumimoji="0" lang="en-US" sz="800" b="0" i="0" u="none" strike="noStrike" kern="1200" cap="none" spc="0" normalizeH="0" baseline="0" noProof="0" smtClean="0">
                <a:ln>
                  <a:noFill/>
                </a:ln>
                <a:solidFill>
                  <a:srgbClr val="79C141"/>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Calibri"/>
              <a:ea typeface="+mn-ea"/>
              <a:cs typeface="+mn-cs"/>
            </a:endParaRPr>
          </a:p>
        </p:txBody>
      </p:sp>
    </p:spTree>
    <p:extLst>
      <p:ext uri="{BB962C8B-B14F-4D97-AF65-F5344CB8AC3E}">
        <p14:creationId xmlns:p14="http://schemas.microsoft.com/office/powerpoint/2010/main" val="11133209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12800" y="2971800"/>
            <a:ext cx="7418388" cy="685800"/>
          </a:xfrm>
          <a:prstGeom prst="rect">
            <a:avLst/>
          </a:prstGeom>
        </p:spPr>
        <p:txBody>
          <a:bodyPr/>
          <a:lstStyle>
            <a:lvl1pPr algn="ctr">
              <a:defRPr sz="4000" b="1">
                <a:solidFill>
                  <a:srgbClr val="223E99"/>
                </a:solidFill>
                <a:latin typeface="Arial"/>
                <a:ea typeface="ＭＳ Ｐゴシック" charset="-128"/>
                <a:cs typeface="Arial"/>
              </a:defRPr>
            </a:lvl1pPr>
          </a:lstStyle>
          <a:p>
            <a:r>
              <a:rPr lang="en-US"/>
              <a:t>Click to edit Master title style</a:t>
            </a:r>
            <a:endParaRPr lang="en-US" dirty="0"/>
          </a:p>
        </p:txBody>
      </p:sp>
      <p:sp>
        <p:nvSpPr>
          <p:cNvPr id="3" name="Rectangle 15"/>
          <p:cNvSpPr>
            <a:spLocks noGrp="1" noChangeArrowheads="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sz="800">
                <a:solidFill>
                  <a:srgbClr val="79C141"/>
                </a:solidFill>
                <a:latin typeface="Century Gothic"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DDE1F6-7369-4566-BD34-A10061602161}" type="slidenum">
              <a:rPr kumimoji="0" lang="en-US" sz="800" b="1" i="0" u="none" strike="noStrike" kern="1200" cap="none" spc="0" normalizeH="0" baseline="0" noProof="0" smtClean="0">
                <a:ln>
                  <a:noFill/>
                </a:ln>
                <a:solidFill>
                  <a:srgbClr val="79C141"/>
                </a:solidFill>
                <a:effectLst/>
                <a:uLnTx/>
                <a:uFillTx/>
                <a:latin typeface="Century Gothic"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2082226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9F346F4-533B-4484-AB93-C969EE76D537}" type="slidenum">
              <a:rPr kumimoji="0" lang="en-US" sz="800" b="0" i="0" u="none" strike="noStrike" kern="1200" cap="none" spc="0" normalizeH="0" baseline="0" noProof="0" smtClean="0">
                <a:ln>
                  <a:noFill/>
                </a:ln>
                <a:solidFill>
                  <a:srgbClr val="79C141"/>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Arial" pitchFamily="34" charset="0"/>
              <a:ea typeface="+mn-ea"/>
              <a:cs typeface="Arial" pitchFamily="34" charset="0"/>
            </a:endParaRPr>
          </a:p>
        </p:txBody>
      </p:sp>
      <p:sp>
        <p:nvSpPr>
          <p:cNvPr id="4"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747283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9F346F4-533B-4484-AB93-C969EE76D537}" type="slidenum">
              <a:rPr kumimoji="0" lang="en-US" sz="800" b="0" i="0" u="none" strike="noStrike" kern="1200" cap="none" spc="0" normalizeH="0" baseline="0" noProof="0" smtClean="0">
                <a:ln>
                  <a:noFill/>
                </a:ln>
                <a:solidFill>
                  <a:srgbClr val="79C141"/>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Arial" pitchFamily="34" charset="0"/>
              <a:ea typeface="+mn-ea"/>
              <a:cs typeface="Arial" pitchFamily="34" charset="0"/>
            </a:endParaRPr>
          </a:p>
        </p:txBody>
      </p:sp>
      <p:sp>
        <p:nvSpPr>
          <p:cNvPr id="4" name="Rectangle 2"/>
          <p:cNvSpPr>
            <a:spLocks noGrp="1" noChangeArrowheads="1"/>
          </p:cNvSpPr>
          <p:nvPr>
            <p:ph type="title"/>
          </p:nvPr>
        </p:nvSpPr>
        <p:spPr bwMode="black">
          <a:xfrm>
            <a:off x="914401" y="498474"/>
            <a:ext cx="7342188" cy="6170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5"/>
          <p:cNvSpPr>
            <a:spLocks noGrp="1"/>
          </p:cNvSpPr>
          <p:nvPr>
            <p:ph sz="quarter" idx="11"/>
          </p:nvPr>
        </p:nvSpPr>
        <p:spPr>
          <a:xfrm>
            <a:off x="914400" y="1295400"/>
            <a:ext cx="7239000" cy="4800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44687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4369203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D970CB-5F7F-4C7F-AF49-4220467C42E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6CCC31-89C5-4146-B1CC-0CA94F3C904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461986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58ABE-40B3-4B95-A563-8BD463E4B4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08442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24614761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81521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422126050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Slide option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1147834" y="112255"/>
            <a:ext cx="7790614" cy="1287378"/>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8" name="Content Placeholder 2"/>
          <p:cNvSpPr>
            <a:spLocks noGrp="1"/>
          </p:cNvSpPr>
          <p:nvPr>
            <p:ph idx="1"/>
          </p:nvPr>
        </p:nvSpPr>
        <p:spPr>
          <a:xfrm>
            <a:off x="1269942" y="1512553"/>
            <a:ext cx="7668505" cy="5202270"/>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4053381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62450602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Slide option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a:xfrm>
            <a:off x="268641" y="276829"/>
            <a:ext cx="8629103" cy="748997"/>
          </a:xfrm>
          <a:prstGeom prst="rect">
            <a:avLst/>
          </a:prstGeom>
        </p:spPr>
        <p:txBody>
          <a:bodyPr anchor="b">
            <a:normAutofit/>
          </a:bodyPr>
          <a:lstStyle/>
          <a:p>
            <a:pPr algn="l"/>
            <a:r>
              <a:rPr lang="en-US" sz="4000">
                <a:solidFill>
                  <a:srgbClr val="C1CD23"/>
                </a:solidFill>
                <a:latin typeface="FrutigerBold"/>
              </a:rPr>
              <a:t>Click to edit Master title style</a:t>
            </a:r>
            <a:endParaRPr lang="en-US" sz="4000" dirty="0">
              <a:solidFill>
                <a:srgbClr val="C1CD23"/>
              </a:solidFill>
              <a:latin typeface="FrutigerBold"/>
              <a:cs typeface="FrutigerBold"/>
            </a:endParaRPr>
          </a:p>
        </p:txBody>
      </p:sp>
      <p:sp>
        <p:nvSpPr>
          <p:cNvPr id="8" name="Content Placeholder 2"/>
          <p:cNvSpPr>
            <a:spLocks noGrp="1"/>
          </p:cNvSpPr>
          <p:nvPr>
            <p:ph idx="1"/>
          </p:nvPr>
        </p:nvSpPr>
        <p:spPr>
          <a:xfrm>
            <a:off x="268640" y="1017684"/>
            <a:ext cx="8629103" cy="477075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32973568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15947314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lide option 4 Two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graphicFrame>
        <p:nvGraphicFramePr>
          <p:cNvPr id="5" name="Table 4"/>
          <p:cNvGraphicFramePr>
            <a:graphicFrameLocks noGrp="1"/>
          </p:cNvGraphicFramePr>
          <p:nvPr>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801252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Slide option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2229328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33745" y="72039"/>
            <a:ext cx="1234055" cy="385161"/>
          </a:xfrm>
          <a:prstGeom prst="rect">
            <a:avLst/>
          </a:prstGeom>
          <a:noFill/>
          <a:ln>
            <a:noFill/>
          </a:ln>
        </p:spPr>
      </p:pic>
    </p:spTree>
    <p:extLst>
      <p:ext uri="{BB962C8B-B14F-4D97-AF65-F5344CB8AC3E}">
        <p14:creationId xmlns:p14="http://schemas.microsoft.com/office/powerpoint/2010/main" val="267815802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66917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option 4 Two Column">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graphicFrame>
        <p:nvGraphicFramePr>
          <p:cNvPr id="5" name="Table 4"/>
          <p:cNvGraphicFramePr>
            <a:graphicFrameLocks noGrp="1"/>
          </p:cNvGraphicFramePr>
          <p:nvPr userDrawn="1">
            <p:extLst>
              <p:ext uri="{D42A27DB-BD31-4B8C-83A1-F6EECF244321}">
                <p14:modId xmlns:p14="http://schemas.microsoft.com/office/powerpoint/2010/main" val="2534085206"/>
              </p:ext>
            </p:extLst>
          </p:nvPr>
        </p:nvGraphicFramePr>
        <p:xfrm>
          <a:off x="390753" y="1701526"/>
          <a:ext cx="8262772" cy="4787064"/>
        </p:xfrm>
        <a:graphic>
          <a:graphicData uri="http://schemas.openxmlformats.org/drawingml/2006/table">
            <a:tbl>
              <a:tblPr>
                <a:tableStyleId>{2D5ABB26-0587-4C30-8999-92F81FD0307C}</a:tableStyleId>
              </a:tblPr>
              <a:tblGrid>
                <a:gridCol w="4131386">
                  <a:extLst>
                    <a:ext uri="{9D8B030D-6E8A-4147-A177-3AD203B41FA5}">
                      <a16:colId xmlns:a16="http://schemas.microsoft.com/office/drawing/2014/main" val="20000"/>
                    </a:ext>
                  </a:extLst>
                </a:gridCol>
                <a:gridCol w="4131386">
                  <a:extLst>
                    <a:ext uri="{9D8B030D-6E8A-4147-A177-3AD203B41FA5}">
                      <a16:colId xmlns:a16="http://schemas.microsoft.com/office/drawing/2014/main" val="20001"/>
                    </a:ext>
                  </a:extLst>
                </a:gridCol>
              </a:tblGrid>
              <a:tr h="4787064">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tc>
                  <a:txBody>
                    <a:bodyPr/>
                    <a:lstStyle/>
                    <a:p>
                      <a:r>
                        <a:rPr lang="en-US" sz="2200" dirty="0">
                          <a:latin typeface="FrutigerBold"/>
                          <a:cs typeface="FrutigerBold"/>
                        </a:rPr>
                        <a:t>Column title here</a:t>
                      </a:r>
                    </a:p>
                    <a:p>
                      <a:r>
                        <a:rPr lang="en-US" sz="2000" dirty="0">
                          <a:latin typeface="FrutigerLight"/>
                          <a:cs typeface="FrutigerLight"/>
                        </a:rPr>
                        <a:t>Place text here</a:t>
                      </a:r>
                      <a:endParaRPr lang="en-US" sz="2000" dirty="0">
                        <a:solidFill>
                          <a:schemeClr val="tx1"/>
                        </a:solidFill>
                        <a:latin typeface="FrutigerLight"/>
                        <a:cs typeface="FrutigerLight"/>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156565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rtlCol="0">
            <a:norm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rtlCol="0">
            <a:norm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5"/>
          <p:cNvSpPr>
            <a:spLocks noGrp="1"/>
          </p:cNvSpPr>
          <p:nvPr>
            <p:ph type="sldNum" sz="quarter" idx="10"/>
          </p:nvPr>
        </p:nvSpPr>
        <p:spPr>
          <a:xfrm>
            <a:off x="457200" y="632460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18722536-6FC6-4F33-AE61-171E9379810F}" type="slidenum">
              <a:rPr kumimoji="0" lang="en-US" sz="18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62158795"/>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4"/>
          <p:cNvSpPr>
            <a:spLocks noGrp="1"/>
          </p:cNvSpPr>
          <p:nvPr>
            <p:ph type="sldNum" sz="quarter" idx="12"/>
          </p:nvPr>
        </p:nvSpPr>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5900CC87-47DA-41FD-B0D1-21DBB79249E5}"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47161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8191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12800" y="2971800"/>
            <a:ext cx="7418388" cy="685800"/>
          </a:xfrm>
          <a:prstGeom prst="rect">
            <a:avLst/>
          </a:prstGeom>
        </p:spPr>
        <p:txBody>
          <a:bodyPr/>
          <a:lstStyle>
            <a:lvl1pPr algn="ctr">
              <a:defRPr sz="4000" b="1">
                <a:solidFill>
                  <a:srgbClr val="223E99"/>
                </a:solidFill>
                <a:latin typeface="Arial"/>
                <a:ea typeface="ＭＳ Ｐゴシック" charset="-128"/>
                <a:cs typeface="Arial"/>
              </a:defRPr>
            </a:lvl1pPr>
          </a:lstStyle>
          <a:p>
            <a:r>
              <a:rPr lang="en-US"/>
              <a:t>Click to edit Master title style</a:t>
            </a:r>
            <a:endParaRPr lang="en-US" dirty="0"/>
          </a:p>
        </p:txBody>
      </p:sp>
      <p:sp>
        <p:nvSpPr>
          <p:cNvPr id="3" name="Rectangle 15"/>
          <p:cNvSpPr>
            <a:spLocks noGrp="1" noChangeArrowheads="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sz="800">
                <a:solidFill>
                  <a:srgbClr val="79C141"/>
                </a:solidFill>
                <a:latin typeface="Century Gothic"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DDE1F6-7369-4566-BD34-A10061602161}" type="slidenum">
              <a:rPr kumimoji="0" lang="en-US" sz="800" b="1" i="0" u="none" strike="noStrike" kern="1200" cap="none" spc="0" normalizeH="0" baseline="0" noProof="0" smtClean="0">
                <a:ln>
                  <a:noFill/>
                </a:ln>
                <a:solidFill>
                  <a:srgbClr val="79C141"/>
                </a:solidFill>
                <a:effectLst/>
                <a:uLnTx/>
                <a:uFillTx/>
                <a:latin typeface="Century Gothic"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7441010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9F346F4-533B-4484-AB93-C969EE76D537}" type="slidenum">
              <a:rPr kumimoji="0" lang="en-US" sz="800" b="0" i="0" u="none" strike="noStrike" kern="1200" cap="none" spc="0" normalizeH="0" baseline="0" noProof="0" smtClean="0">
                <a:ln>
                  <a:noFill/>
                </a:ln>
                <a:solidFill>
                  <a:srgbClr val="79C141"/>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Arial" pitchFamily="34" charset="0"/>
              <a:ea typeface="+mn-ea"/>
              <a:cs typeface="Arial" pitchFamily="34" charset="0"/>
            </a:endParaRPr>
          </a:p>
        </p:txBody>
      </p:sp>
      <p:sp>
        <p:nvSpPr>
          <p:cNvPr id="4"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088287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27D970CB-5F7F-4C7F-AF49-4220467C42E1}"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06CCC31-89C5-4146-B1CC-0CA94F3C9047}"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844081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6"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7"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6"/>
          <p:cNvGrpSpPr>
            <a:grpSpLocks/>
          </p:cNvGrpSpPr>
          <p:nvPr/>
        </p:nvGrpSpPr>
        <p:grpSpPr bwMode="auto">
          <a:xfrm>
            <a:off x="149225" y="5445125"/>
            <a:ext cx="5718175" cy="1127125"/>
            <a:chOff x="136525" y="5419725"/>
            <a:chExt cx="5718175" cy="1127125"/>
          </a:xfrm>
        </p:grpSpPr>
        <p:sp>
          <p:nvSpPr>
            <p:cNvPr id="10" name="Rectangle 3"/>
            <p:cNvSpPr txBox="1">
              <a:spLocks noChangeArrowheads="1"/>
            </p:cNvSpPr>
            <p:nvPr/>
          </p:nvSpPr>
          <p:spPr bwMode="auto">
            <a:xfrm>
              <a:off x="136525" y="5419725"/>
              <a:ext cx="5692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95000"/>
                </a:lnSpc>
                <a:spcBef>
                  <a:spcPct val="20000"/>
                </a:spcBef>
                <a:spcAft>
                  <a:spcPct val="10000"/>
                </a:spcAft>
                <a:buClr>
                  <a:srgbClr val="00A5B5"/>
                </a:buClr>
                <a:buSzTx/>
                <a:buFont typeface="Wingdings" pitchFamily="2" charset="2"/>
                <a:buNone/>
                <a:tabLst/>
                <a:defRPr/>
              </a:pPr>
              <a:r>
                <a:rPr kumimoji="0" lang="en-US" altLang="en-US" sz="44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HPV</a:t>
              </a:r>
              <a:r>
                <a:rPr kumimoji="0" lang="en-US" altLang="en-US" sz="24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 </a:t>
              </a:r>
              <a:r>
                <a:rPr kumimoji="0" lang="en-US" altLang="en-US" sz="44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VACs</a:t>
              </a:r>
            </a:p>
          </p:txBody>
        </p:sp>
        <p:sp>
          <p:nvSpPr>
            <p:cNvPr id="11" name="Rectangle 3"/>
            <p:cNvSpPr txBox="1">
              <a:spLocks noChangeArrowheads="1"/>
            </p:cNvSpPr>
            <p:nvPr/>
          </p:nvSpPr>
          <p:spPr bwMode="auto">
            <a:xfrm>
              <a:off x="161925" y="5991225"/>
              <a:ext cx="569277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l" defTabSz="914400" rtl="0" eaLnBrk="0" fontAlgn="base" latinLnBrk="0" hangingPunct="0">
                <a:lnSpc>
                  <a:spcPct val="95000"/>
                </a:lnSpc>
                <a:spcBef>
                  <a:spcPct val="20000"/>
                </a:spcBef>
                <a:spcAft>
                  <a:spcPct val="10000"/>
                </a:spcAft>
                <a:buClr>
                  <a:srgbClr val="00A5B5"/>
                </a:buClr>
                <a:buSzTx/>
                <a:buFont typeface="Wingdings" pitchFamily="2" charset="2"/>
                <a:buNone/>
                <a:tabLst/>
                <a:defRPr/>
              </a:pP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V</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accinate </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A</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dolescents against </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C</a:t>
              </a:r>
              <a:r>
                <a:rPr kumimoji="0" lang="en-US" altLang="en-US" sz="2600" b="0" i="0" u="none" strike="noStrike" kern="1200" cap="none" spc="0" normalizeH="0" baseline="0" noProof="0">
                  <a:ln>
                    <a:noFill/>
                  </a:ln>
                  <a:solidFill>
                    <a:srgbClr val="007481"/>
                  </a:solidFill>
                  <a:effectLst/>
                  <a:uLnTx/>
                  <a:uFillTx/>
                  <a:latin typeface="Calibri Light" pitchFamily="34" charset="0"/>
                  <a:ea typeface="ＭＳ Ｐゴシック" pitchFamily="34" charset="-128"/>
                  <a:cs typeface="+mn-cs"/>
                </a:rPr>
                <a:t>ancer</a:t>
              </a:r>
              <a:r>
                <a:rPr kumimoji="0" lang="en-US" altLang="en-US" sz="2600" b="1" i="0" u="none" strike="noStrike" kern="1200" cap="none" spc="0" normalizeH="0" baseline="0" noProof="0">
                  <a:ln>
                    <a:noFill/>
                  </a:ln>
                  <a:solidFill>
                    <a:srgbClr val="007481"/>
                  </a:solidFill>
                  <a:effectLst/>
                  <a:uLnTx/>
                  <a:uFillTx/>
                  <a:latin typeface="Calibri" pitchFamily="34" charset="0"/>
                  <a:ea typeface="ＭＳ Ｐゴシック" pitchFamily="34" charset="-128"/>
                  <a:cs typeface="+mn-cs"/>
                </a:rPr>
                <a:t>s</a:t>
              </a:r>
            </a:p>
          </p:txBody>
        </p:sp>
      </p:grpSp>
      <p:sp>
        <p:nvSpPr>
          <p:cNvPr id="3074" name="Rectangle 2"/>
          <p:cNvSpPr>
            <a:spLocks noGrp="1" noChangeArrowheads="1"/>
          </p:cNvSpPr>
          <p:nvPr>
            <p:ph type="ctrTitle"/>
          </p:nvPr>
        </p:nvSpPr>
        <p:spPr>
          <a:xfrm>
            <a:off x="2305050" y="1543050"/>
            <a:ext cx="6430963" cy="1470025"/>
          </a:xfrm>
        </p:spPr>
        <p:txBody>
          <a:bodyPr/>
          <a:lstStyle>
            <a:lvl1pPr>
              <a:defRPr b="1">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674938" y="3298825"/>
            <a:ext cx="5692775" cy="1273175"/>
          </a:xfrm>
        </p:spPr>
        <p:txBody>
          <a:bodyPr/>
          <a:lstStyle>
            <a:lvl1pPr marL="0" indent="0" algn="ctr">
              <a:buFont typeface="Wingdings" charset="2"/>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40828276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C24B4A0-9F60-45D5-8F31-4DCBA15A3A87}"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58731537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0001" y="4406900"/>
            <a:ext cx="722471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70001" y="2906713"/>
            <a:ext cx="72247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D83B311-0205-4600-88C8-715F5B60A035}"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85694248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228725"/>
            <a:ext cx="3786187"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1228725"/>
            <a:ext cx="3786188"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9EF40D9-A8F8-4212-8BE2-969149EC152B}"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866748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option 5">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a:xfrm>
            <a:off x="390752" y="919964"/>
            <a:ext cx="8376742" cy="781562"/>
          </a:xfrm>
          <a:prstGeom prst="rect">
            <a:avLst/>
          </a:prstGeom>
        </p:spPr>
        <p:txBody>
          <a:bodyPr anchor="b">
            <a:normAutofit/>
          </a:bodyPr>
          <a:lstStyle/>
          <a:p>
            <a:pPr algn="l"/>
            <a:r>
              <a:rPr lang="en-US" sz="4000" dirty="0">
                <a:solidFill>
                  <a:srgbClr val="007481"/>
                </a:solidFill>
                <a:latin typeface="FrutigerBold"/>
                <a:cs typeface="FrutigerBold"/>
              </a:rPr>
              <a:t>Slide Title here</a:t>
            </a:r>
          </a:p>
        </p:txBody>
      </p:sp>
      <p:sp>
        <p:nvSpPr>
          <p:cNvPr id="11" name="Content Placeholder 2"/>
          <p:cNvSpPr>
            <a:spLocks noGrp="1"/>
          </p:cNvSpPr>
          <p:nvPr>
            <p:ph idx="1"/>
          </p:nvPr>
        </p:nvSpPr>
        <p:spPr>
          <a:xfrm>
            <a:off x="496869" y="1717801"/>
            <a:ext cx="8270625" cy="4701867"/>
          </a:xfrm>
          <a:prstGeom prst="rect">
            <a:avLst/>
          </a:prstGeom>
        </p:spPr>
        <p:txBody>
          <a:bodyPr>
            <a:normAutofit/>
          </a:bodyPr>
          <a:lstStyle/>
          <a:p>
            <a:r>
              <a:rPr lang="en-US" sz="2000" dirty="0">
                <a:latin typeface="FrutigerLight"/>
                <a:cs typeface="FrutigerLight"/>
              </a:rPr>
              <a:t>Add text here</a:t>
            </a:r>
          </a:p>
        </p:txBody>
      </p:sp>
    </p:spTree>
    <p:extLst>
      <p:ext uri="{BB962C8B-B14F-4D97-AF65-F5344CB8AC3E}">
        <p14:creationId xmlns:p14="http://schemas.microsoft.com/office/powerpoint/2010/main" val="52317359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Q&amp;A">
    <p:spTree>
      <p:nvGrpSpPr>
        <p:cNvPr id="1" name=""/>
        <p:cNvGrpSpPr/>
        <p:nvPr/>
      </p:nvGrpSpPr>
      <p:grpSpPr>
        <a:xfrm>
          <a:off x="0" y="0"/>
          <a:ext cx="0" cy="0"/>
          <a:chOff x="0" y="0"/>
          <a:chExt cx="0" cy="0"/>
        </a:xfrm>
      </p:grpSpPr>
      <p:sp>
        <p:nvSpPr>
          <p:cNvPr id="2" name="Rectangle 1"/>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5"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4"/>
          <p:cNvSpPr txBox="1">
            <a:spLocks/>
          </p:cNvSpPr>
          <p:nvPr/>
        </p:nvSpPr>
        <p:spPr bwMode="auto">
          <a:xfrm>
            <a:off x="4724400" y="2667000"/>
            <a:ext cx="3962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5000" b="0" i="0" u="none" strike="noStrike" kern="1200" cap="none" spc="0" normalizeH="0" baseline="0" noProof="0" dirty="0">
                <a:ln>
                  <a:noFill/>
                </a:ln>
                <a:solidFill>
                  <a:prstClr val="white"/>
                </a:solidFill>
                <a:effectLst/>
                <a:uLnTx/>
                <a:uFillTx/>
                <a:latin typeface="Calibri" pitchFamily="34" charset="0"/>
                <a:ea typeface="ＭＳ Ｐゴシック" pitchFamily="34" charset="-128"/>
                <a:cs typeface="+mn-cs"/>
              </a:rPr>
              <a:t>Q</a:t>
            </a:r>
            <a:r>
              <a:rPr kumimoji="0" lang="en-US" altLang="en-US" sz="15000" b="0" i="0" u="none" strike="noStrike" kern="1200" cap="none" spc="0" normalizeH="0" baseline="0" noProof="0" dirty="0">
                <a:ln>
                  <a:noFill/>
                </a:ln>
                <a:solidFill>
                  <a:srgbClr val="DBE87E"/>
                </a:solidFill>
                <a:effectLst/>
                <a:uLnTx/>
                <a:uFillTx/>
                <a:latin typeface="Calibri" pitchFamily="34" charset="0"/>
                <a:ea typeface="ＭＳ Ｐゴシック" pitchFamily="34" charset="-128"/>
                <a:cs typeface="+mn-cs"/>
              </a:rPr>
              <a:t>&amp;</a:t>
            </a:r>
            <a:r>
              <a:rPr kumimoji="0" lang="en-US" altLang="en-US" sz="15000" b="0" i="0" u="none" strike="noStrike" kern="1200" cap="none" spc="0" normalizeH="0" baseline="0" noProof="0" dirty="0">
                <a:ln>
                  <a:noFill/>
                </a:ln>
                <a:solidFill>
                  <a:prstClr val="white"/>
                </a:solidFill>
                <a:effectLst/>
                <a:uLnTx/>
                <a:uFillTx/>
                <a:latin typeface="Calibri" pitchFamily="34" charset="0"/>
                <a:ea typeface="ＭＳ Ｐゴシック" pitchFamily="34" charset="-128"/>
                <a:cs typeface="+mn-cs"/>
              </a:rPr>
              <a:t>A</a:t>
            </a:r>
          </a:p>
        </p:txBody>
      </p:sp>
    </p:spTree>
    <p:extLst>
      <p:ext uri="{BB962C8B-B14F-4D97-AF65-F5344CB8AC3E}">
        <p14:creationId xmlns:p14="http://schemas.microsoft.com/office/powerpoint/2010/main" val="12896603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1_Q&amp;A">
    <p:spTree>
      <p:nvGrpSpPr>
        <p:cNvPr id="1" name=""/>
        <p:cNvGrpSpPr/>
        <p:nvPr/>
      </p:nvGrpSpPr>
      <p:grpSpPr>
        <a:xfrm>
          <a:off x="0" y="0"/>
          <a:ext cx="0" cy="0"/>
          <a:chOff x="0" y="0"/>
          <a:chExt cx="0" cy="0"/>
        </a:xfrm>
      </p:grpSpPr>
      <p:sp>
        <p:nvSpPr>
          <p:cNvPr id="2" name="Rectangle 1"/>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4"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pic>
        <p:nvPicPr>
          <p:cNvPr id="5"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0688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pic>
        <p:nvPicPr>
          <p:cNvPr id="2" name="Picture 11" descr="0049.57_Enterprise PPT Slides_Standard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152400" y="632460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Date Placeholder 2"/>
          <p:cNvSpPr>
            <a:spLocks noGrp="1"/>
          </p:cNvSpPr>
          <p:nvPr>
            <p:ph type="dt" sz="half" idx="10"/>
          </p:nvPr>
        </p:nvSpPr>
        <p:spPr>
          <a:xfrm>
            <a:off x="457200" y="6356350"/>
            <a:ext cx="2133600" cy="365125"/>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Footer Placeholder 3"/>
          <p:cNvSpPr>
            <a:spLocks noGrp="1"/>
          </p:cNvSpPr>
          <p:nvPr>
            <p:ph type="ftr" sz="quarter" idx="11"/>
          </p:nvPr>
        </p:nvSpPr>
        <p:spPr>
          <a:xfrm>
            <a:off x="3124200" y="6356350"/>
            <a:ext cx="2895600" cy="365125"/>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D358ABE-40B3-4B95-A563-8BD463E4B48A}" type="slidenum">
              <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4243234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2512530-91F2-4509-B0F6-4E1EB3EF6C7C}"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12906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1" descr="boilerplate_std_rg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44838" y="2035175"/>
            <a:ext cx="4554537" cy="248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886200" y="6475413"/>
            <a:ext cx="4800600" cy="246062"/>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1200" cap="none" spc="0" normalizeH="0" baseline="0" noProof="0">
                <a:ln>
                  <a:noFill/>
                </a:ln>
                <a:solidFill>
                  <a:srgbClr val="7F7F7F"/>
                </a:solidFill>
                <a:effectLst/>
                <a:uLnTx/>
                <a:uFillTx/>
                <a:latin typeface="Calibri" pitchFamily="34" charset="0"/>
                <a:ea typeface="ＭＳ Ｐゴシック" pitchFamily="34" charset="-128"/>
                <a:cs typeface="+mn-cs"/>
              </a:rPr>
              <a:t>©2010 American Cancer Society, Inc. No.0052.19</a:t>
            </a:r>
          </a:p>
        </p:txBody>
      </p:sp>
      <p:pic>
        <p:nvPicPr>
          <p:cNvPr id="5" name="Picture 13" descr="Accred_charity_ltr_cmyk_45min_lf.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54363" y="5006975"/>
            <a:ext cx="2917825" cy="107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6" name="Date Placeholder 2"/>
          <p:cNvSpPr>
            <a:spLocks noGrp="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Footer Placeholder 3"/>
          <p:cNvSpPr>
            <a:spLocks noGrp="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8" name="Slide Number Placeholder 4"/>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C76B162-A1AE-4EC6-A899-168389711070}"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7248520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A921AB-9225-4DCF-8EA0-59A98851E572}"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3826982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A46CA85-97AC-40E6-A943-D30B406D9AB9}"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4999757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EB76929-7C40-4637-B67F-75DEA58BDA41}"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83504524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877E3BB-B0E3-46B9-84E7-C22667BF4DBB}"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00266814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138113"/>
            <a:ext cx="1930400" cy="5988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138113"/>
            <a:ext cx="5641975" cy="59880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8F5A793D-3CC2-4C5B-95E5-3D6D9F44ECCC}"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3823178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BF8A2DD0-645A-44F5-B093-93962689CF89}" type="datetimeFigureOut">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B9A80C-5954-4AE2-A993-854B30A674EE}" type="slidenum">
              <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769178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Slide 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2073195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lide option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a:solidFill>
                  <a:srgbClr val="007481"/>
                </a:solidFill>
                <a:latin typeface="FrutigerBold"/>
              </a:rPr>
              <a:t>Click to edit Master title style</a:t>
            </a:r>
            <a:endParaRPr lang="en-US" sz="5400" dirty="0"/>
          </a:p>
        </p:txBody>
      </p:sp>
      <p:sp>
        <p:nvSpPr>
          <p:cNvPr id="4" name="Text Placeholder 7"/>
          <p:cNvSpPr>
            <a:spLocks noGrp="1"/>
          </p:cNvSpPr>
          <p:nvPr>
            <p:ph idx="1"/>
          </p:nvPr>
        </p:nvSpPr>
        <p:spPr>
          <a:xfrm>
            <a:off x="332955" y="2733535"/>
            <a:ext cx="8229600" cy="1297740"/>
          </a:xfrm>
          <a:prstGeom prst="rect">
            <a:avLst/>
          </a:prstGeom>
        </p:spPr>
        <p:txBody>
          <a:bodyPr vert="horz" lIns="91440" tIns="45720" rIns="91440" bIns="45720" rtlCol="0">
            <a:normAutofit/>
          </a:bodyPr>
          <a:lstStyle/>
          <a:p>
            <a:pPr lvl="0" algn="l"/>
            <a:r>
              <a:rPr lang="en-US" sz="2800">
                <a:latin typeface="FrutigerLight"/>
              </a:rPr>
              <a:t>Edit Master text styles</a:t>
            </a:r>
          </a:p>
        </p:txBody>
      </p:sp>
    </p:spTree>
    <p:extLst>
      <p:ext uri="{BB962C8B-B14F-4D97-AF65-F5344CB8AC3E}">
        <p14:creationId xmlns:p14="http://schemas.microsoft.com/office/powerpoint/2010/main" val="269935968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lide option 4">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title"/>
          </p:nvPr>
        </p:nvSpPr>
        <p:spPr>
          <a:xfrm>
            <a:off x="390752" y="919964"/>
            <a:ext cx="8376742" cy="781562"/>
          </a:xfrm>
          <a:prstGeom prst="rect">
            <a:avLst/>
          </a:prstGeom>
        </p:spPr>
        <p:txBody>
          <a:bodyPr anchor="b">
            <a:normAutofit/>
          </a:bodyPr>
          <a:lstStyle/>
          <a:p>
            <a:pPr algn="l"/>
            <a:r>
              <a:rPr lang="en-US" sz="4000">
                <a:solidFill>
                  <a:srgbClr val="007481"/>
                </a:solidFill>
                <a:latin typeface="FrutigerBold"/>
              </a:rPr>
              <a:t>Click to edit Master title style</a:t>
            </a:r>
            <a:endParaRPr lang="en-US" sz="4000" dirty="0">
              <a:solidFill>
                <a:srgbClr val="007481"/>
              </a:solidFill>
              <a:latin typeface="FrutigerBold"/>
              <a:cs typeface="FrutigerBold"/>
            </a:endParaRPr>
          </a:p>
        </p:txBody>
      </p:sp>
      <p:sp>
        <p:nvSpPr>
          <p:cNvPr id="9" name="Content Placeholder 2"/>
          <p:cNvSpPr>
            <a:spLocks noGrp="1"/>
          </p:cNvSpPr>
          <p:nvPr>
            <p:ph idx="1"/>
          </p:nvPr>
        </p:nvSpPr>
        <p:spPr>
          <a:xfrm>
            <a:off x="496869" y="1717801"/>
            <a:ext cx="8270625" cy="4701867"/>
          </a:xfrm>
          <a:prstGeom prst="rect">
            <a:avLst/>
          </a:prstGeom>
        </p:spPr>
        <p:txBody>
          <a:bodyPr>
            <a:normAutofit/>
          </a:bodyPr>
          <a:lstStyle/>
          <a:p>
            <a:pPr lvl="0"/>
            <a:r>
              <a:rPr lang="en-US" sz="2000">
                <a:latin typeface="FrutigerLight"/>
              </a:rPr>
              <a:t>Edit Master text styles</a:t>
            </a:r>
          </a:p>
        </p:txBody>
      </p:sp>
    </p:spTree>
    <p:extLst>
      <p:ext uri="{BB962C8B-B14F-4D97-AF65-F5344CB8AC3E}">
        <p14:creationId xmlns:p14="http://schemas.microsoft.com/office/powerpoint/2010/main" val="263444940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4504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2_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ctrTitle"/>
          </p:nvPr>
        </p:nvSpPr>
        <p:spPr>
          <a:xfrm>
            <a:off x="812800" y="2971800"/>
            <a:ext cx="7418388" cy="685800"/>
          </a:xfrm>
          <a:prstGeom prst="rect">
            <a:avLst/>
          </a:prstGeom>
        </p:spPr>
        <p:txBody>
          <a:bodyPr/>
          <a:lstStyle>
            <a:lvl1pPr algn="ctr">
              <a:defRPr sz="4000" b="1">
                <a:solidFill>
                  <a:srgbClr val="223E99"/>
                </a:solidFill>
                <a:latin typeface="Arial"/>
                <a:ea typeface="ＭＳ Ｐゴシック" charset="-128"/>
                <a:cs typeface="Arial"/>
              </a:defRPr>
            </a:lvl1pPr>
          </a:lstStyle>
          <a:p>
            <a:r>
              <a:rPr lang="en-US"/>
              <a:t>Click to edit Master title style</a:t>
            </a:r>
            <a:endParaRPr lang="en-US" dirty="0"/>
          </a:p>
        </p:txBody>
      </p:sp>
      <p:sp>
        <p:nvSpPr>
          <p:cNvPr id="3" name="Rectangle 15"/>
          <p:cNvSpPr>
            <a:spLocks noGrp="1" noChangeArrowheads="1"/>
          </p:cNvSpPr>
          <p:nvPr>
            <p:ph type="sldNum" sz="quarter" idx="10"/>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sz="800">
                <a:solidFill>
                  <a:srgbClr val="79C141"/>
                </a:solidFill>
                <a:latin typeface="Century Gothic" pitchFamily="34" charset="0"/>
                <a:cs typeface="+mn-cs"/>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2DDE1F6-7369-4566-BD34-A10061602161}" type="slidenum">
              <a:rPr kumimoji="0" lang="en-US" sz="800" b="1" i="0" u="none" strike="noStrike" kern="1200" cap="none" spc="0" normalizeH="0" baseline="0" noProof="0" smtClean="0">
                <a:ln>
                  <a:noFill/>
                </a:ln>
                <a:solidFill>
                  <a:srgbClr val="79C141"/>
                </a:solidFill>
                <a:effectLst/>
                <a:uLnTx/>
                <a:uFillTx/>
                <a:latin typeface="Century Gothic" pitchFamily="34" charset="0"/>
                <a:ea typeface="ＭＳ Ｐゴシック"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800" b="1" i="0" u="none" strike="noStrike" kern="1200" cap="none" spc="0" normalizeH="0" baseline="0" noProof="0">
              <a:ln>
                <a:noFill/>
              </a:ln>
              <a:solidFill>
                <a:srgbClr val="79C141"/>
              </a:solidFill>
              <a:effectLst/>
              <a:uLnTx/>
              <a:uFillTx/>
              <a:latin typeface="Century Gothic"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01054872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1_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15"/>
          <p:cNvSpPr>
            <a:spLocks noGrp="1" noChangeArrowheads="1"/>
          </p:cNvSpPr>
          <p:nvPr>
            <p:ph type="sldNum" sz="quarter" idx="10"/>
          </p:nvPr>
        </p:nvSpPr>
        <p:spPr/>
        <p:txBody>
          <a:bodyPr/>
          <a:lstStyle>
            <a:lvl1pPr algn="r">
              <a:defRPr sz="800">
                <a:solidFill>
                  <a:srgbClr val="79C141"/>
                </a:solidFill>
                <a:latin typeface="Arial" pitchFamily="34" charset="0"/>
                <a:cs typeface="Arial" pitchFamily="34" charset="0"/>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39F346F4-533B-4484-AB93-C969EE76D537}" type="slidenum">
              <a:rPr kumimoji="0" lang="en-US" sz="800" b="0" i="0" u="none" strike="noStrike" kern="1200" cap="none" spc="0" normalizeH="0" baseline="0" noProof="0" smtClean="0">
                <a:ln>
                  <a:noFill/>
                </a:ln>
                <a:solidFill>
                  <a:srgbClr val="79C141"/>
                </a:solidFill>
                <a:effectLst/>
                <a:uLnTx/>
                <a:uFillTx/>
                <a:latin typeface="Arial" pitchFamily="34" charset="0"/>
                <a:ea typeface="+mn-ea"/>
                <a:cs typeface="Arial"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dirty="0">
              <a:ln>
                <a:noFill/>
              </a:ln>
              <a:solidFill>
                <a:srgbClr val="79C141"/>
              </a:solidFill>
              <a:effectLst/>
              <a:uLnTx/>
              <a:uFillTx/>
              <a:latin typeface="Arial" pitchFamily="34" charset="0"/>
              <a:ea typeface="+mn-ea"/>
              <a:cs typeface="Arial" pitchFamily="34" charset="0"/>
            </a:endParaRPr>
          </a:p>
        </p:txBody>
      </p:sp>
      <p:sp>
        <p:nvSpPr>
          <p:cNvPr id="4" name="Rectangle 2"/>
          <p:cNvSpPr>
            <a:spLocks noGrp="1" noChangeArrowheads="1"/>
          </p:cNvSpPr>
          <p:nvPr>
            <p:ph type="title"/>
          </p:nvPr>
        </p:nvSpPr>
        <p:spPr bwMode="black">
          <a:xfrm>
            <a:off x="914401" y="498474"/>
            <a:ext cx="7342188" cy="6170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3600">
                <a:solidFill>
                  <a:srgbClr val="79C141"/>
                </a:solidFill>
                <a:latin typeface="Arial" pitchFamily="34" charset="0"/>
                <a:cs typeface="Arial" pitchFamily="34" charset="0"/>
              </a:defRPr>
            </a:lvl1pPr>
          </a:lstStyle>
          <a:p>
            <a:pPr lvl="0"/>
            <a:r>
              <a:rPr lang="en-US"/>
              <a:t>Click to edit Master title style</a:t>
            </a:r>
            <a:endParaRPr lang="en-US" dirty="0"/>
          </a:p>
        </p:txBody>
      </p:sp>
      <p:sp>
        <p:nvSpPr>
          <p:cNvPr id="6" name="Content Placeholder 2"/>
          <p:cNvSpPr>
            <a:spLocks noGrp="1"/>
          </p:cNvSpPr>
          <p:nvPr>
            <p:ph sz="half" idx="11"/>
          </p:nvPr>
        </p:nvSpPr>
        <p:spPr>
          <a:xfrm>
            <a:off x="914400" y="1115485"/>
            <a:ext cx="7342189" cy="4912785"/>
          </a:xfrm>
        </p:spPr>
        <p:txBody>
          <a:bodyPr/>
          <a:lstStyle>
            <a:lvl1pPr>
              <a:defRPr sz="1800">
                <a:latin typeface="+mj-lt"/>
                <a:cs typeface="Arial" pitchFamily="34" charset="0"/>
              </a:defRPr>
            </a:lvl1pPr>
            <a:lvl2pPr>
              <a:defRPr sz="1700">
                <a:latin typeface="+mj-lt"/>
                <a:cs typeface="Arial" pitchFamily="34" charset="0"/>
              </a:defRPr>
            </a:lvl2pPr>
            <a:lvl3pPr>
              <a:defRPr sz="1600">
                <a:latin typeface="+mj-lt"/>
                <a:cs typeface="Arial"/>
              </a:defRPr>
            </a:lvl3pPr>
            <a:lvl4pPr>
              <a:defRPr sz="1500">
                <a:latin typeface="+mj-lt"/>
                <a:cs typeface="Arial"/>
              </a:defRPr>
            </a:lvl4pPr>
            <a:lvl5pPr>
              <a:defRPr sz="1400">
                <a:latin typeface="+mj-lt"/>
                <a:cs typeface="Aria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591064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136525" y="1096963"/>
            <a:ext cx="8870950" cy="3698875"/>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5" name="Rectangle 8"/>
          <p:cNvSpPr>
            <a:spLocks noChangeArrowheads="1"/>
          </p:cNvSpPr>
          <p:nvPr/>
        </p:nvSpPr>
        <p:spPr bwMode="auto">
          <a:xfrm>
            <a:off x="136525" y="138113"/>
            <a:ext cx="2973388" cy="91440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6" name="Rectangle 9"/>
          <p:cNvSpPr>
            <a:spLocks noChangeArrowheads="1"/>
          </p:cNvSpPr>
          <p:nvPr/>
        </p:nvSpPr>
        <p:spPr bwMode="auto">
          <a:xfrm>
            <a:off x="3154363" y="138113"/>
            <a:ext cx="5853112" cy="91440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pic>
        <p:nvPicPr>
          <p:cNvPr id="7" name="Picture 13" descr="caduc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525" y="1096963"/>
            <a:ext cx="3017838"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5" descr="P_OSOB_ACS_FL_right_rgb.jpg"/>
          <p:cNvPicPr>
            <a:picLocks noChangeAspect="1"/>
          </p:cNvPicPr>
          <p:nvPr/>
        </p:nvPicPr>
        <p:blipFill>
          <a:blip r:embed="rId3">
            <a:extLst>
              <a:ext uri="{28A0092B-C50C-407E-A947-70E740481C1C}">
                <a14:useLocalDpi xmlns:a14="http://schemas.microsoft.com/office/drawing/2010/main" val="0"/>
              </a:ext>
            </a:extLst>
          </a:blip>
          <a:srcRect l="76601"/>
          <a:stretch>
            <a:fillRect/>
          </a:stretch>
        </p:blipFill>
        <p:spPr bwMode="auto">
          <a:xfrm>
            <a:off x="7680325" y="5645150"/>
            <a:ext cx="12334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6"/>
          <p:cNvPicPr>
            <a:picLocks noChangeAspect="1"/>
          </p:cNvPicPr>
          <p:nvPr/>
        </p:nvPicPr>
        <p:blipFill>
          <a:blip r:embed="rId4">
            <a:extLst>
              <a:ext uri="{28A0092B-C50C-407E-A947-70E740481C1C}">
                <a14:useLocalDpi xmlns:a14="http://schemas.microsoft.com/office/drawing/2010/main" val="0"/>
              </a:ext>
            </a:extLst>
          </a:blip>
          <a:srcRect l="8090"/>
          <a:stretch>
            <a:fillRect/>
          </a:stretch>
        </p:blipFill>
        <p:spPr bwMode="auto">
          <a:xfrm>
            <a:off x="0" y="5029200"/>
            <a:ext cx="42021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305050" y="1543050"/>
            <a:ext cx="6430963" cy="1470025"/>
          </a:xfrm>
        </p:spPr>
        <p:txBody>
          <a:bodyPr/>
          <a:lstStyle>
            <a:lvl1pPr>
              <a:defRPr b="1">
                <a:solidFill>
                  <a:schemeClr val="bg1"/>
                </a:solidFill>
              </a:defRPr>
            </a:lvl1pPr>
          </a:lstStyle>
          <a:p>
            <a:r>
              <a:rPr lang="en-US"/>
              <a:t>Click to edit Master title style</a:t>
            </a:r>
          </a:p>
        </p:txBody>
      </p:sp>
      <p:sp>
        <p:nvSpPr>
          <p:cNvPr id="3075" name="Rectangle 3"/>
          <p:cNvSpPr>
            <a:spLocks noGrp="1" noChangeArrowheads="1"/>
          </p:cNvSpPr>
          <p:nvPr>
            <p:ph type="subTitle" idx="1"/>
          </p:nvPr>
        </p:nvSpPr>
        <p:spPr>
          <a:xfrm>
            <a:off x="2674938" y="3298825"/>
            <a:ext cx="5692775" cy="1273175"/>
          </a:xfrm>
        </p:spPr>
        <p:txBody>
          <a:bodyPr/>
          <a:lstStyle>
            <a:lvl1pPr marL="0" indent="0" algn="ctr">
              <a:buFont typeface="Wingdings" charset="2"/>
              <a:buNone/>
              <a:defRPr>
                <a:solidFill>
                  <a:schemeClr val="bg1"/>
                </a:solidFill>
              </a:defRPr>
            </a:lvl1pPr>
          </a:lstStyle>
          <a:p>
            <a:r>
              <a:rPr lang="en-US"/>
              <a:t>Click to edit Master subtitle style</a:t>
            </a:r>
          </a:p>
        </p:txBody>
      </p:sp>
    </p:spTree>
    <p:extLst>
      <p:ext uri="{BB962C8B-B14F-4D97-AF65-F5344CB8AC3E}">
        <p14:creationId xmlns:p14="http://schemas.microsoft.com/office/powerpoint/2010/main" val="168737479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B04D47B-09A5-438A-8A0A-FDB5291228ED}" type="slidenum">
              <a:rPr lang="en-US" altLang="en-US"/>
              <a:pPr/>
              <a:t>‹#›</a:t>
            </a:fld>
            <a:endParaRPr lang="en-US" altLang="en-US"/>
          </a:p>
        </p:txBody>
      </p:sp>
    </p:spTree>
    <p:extLst>
      <p:ext uri="{BB962C8B-B14F-4D97-AF65-F5344CB8AC3E}">
        <p14:creationId xmlns:p14="http://schemas.microsoft.com/office/powerpoint/2010/main" val="27237219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0001" y="4406900"/>
            <a:ext cx="722471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270001" y="2906713"/>
            <a:ext cx="7224712"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8849300-4453-4DEB-9526-1DE3AB9AFAE5}" type="slidenum">
              <a:rPr lang="en-US" altLang="en-US"/>
              <a:pPr/>
              <a:t>‹#›</a:t>
            </a:fld>
            <a:endParaRPr lang="en-US" altLang="en-US"/>
          </a:p>
        </p:txBody>
      </p:sp>
    </p:spTree>
    <p:extLst>
      <p:ext uri="{BB962C8B-B14F-4D97-AF65-F5344CB8AC3E}">
        <p14:creationId xmlns:p14="http://schemas.microsoft.com/office/powerpoint/2010/main" val="283649392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228725"/>
            <a:ext cx="3786187"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1750" y="1228725"/>
            <a:ext cx="3786188" cy="4897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D0BFFCE-5394-4D97-830F-7556B4316652}" type="slidenum">
              <a:rPr lang="en-US" altLang="en-US"/>
              <a:pPr/>
              <a:t>‹#›</a:t>
            </a:fld>
            <a:endParaRPr lang="en-US" altLang="en-US"/>
          </a:p>
        </p:txBody>
      </p:sp>
    </p:spTree>
    <p:extLst>
      <p:ext uri="{BB962C8B-B14F-4D97-AF65-F5344CB8AC3E}">
        <p14:creationId xmlns:p14="http://schemas.microsoft.com/office/powerpoint/2010/main" val="139911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slideLayout" Target="../slideLayouts/slideLayout159.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6" Type="http://schemas.openxmlformats.org/officeDocument/2006/relationships/image" Target="../media/image11.png"/><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5" Type="http://schemas.openxmlformats.org/officeDocument/2006/relationships/theme" Target="../theme/theme10.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 Id="rId14" Type="http://schemas.openxmlformats.org/officeDocument/2006/relationships/slideLayout" Target="../slideLayouts/slideLayout16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theme" Target="../theme/theme11.xml"/><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slideLayout" Target="../slideLayouts/slideLayout172.xml"/><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slideLayout" Target="../slideLayouts/slideLayout171.xml"/><Relationship Id="rId5" Type="http://schemas.openxmlformats.org/officeDocument/2006/relationships/slideLayout" Target="../slideLayouts/slideLayout165.xml"/><Relationship Id="rId10" Type="http://schemas.openxmlformats.org/officeDocument/2006/relationships/slideLayout" Target="../slideLayouts/slideLayout170.xml"/><Relationship Id="rId4" Type="http://schemas.openxmlformats.org/officeDocument/2006/relationships/slideLayout" Target="../slideLayouts/slideLayout164.xml"/><Relationship Id="rId9" Type="http://schemas.openxmlformats.org/officeDocument/2006/relationships/slideLayout" Target="../slideLayouts/slideLayout169.xml"/><Relationship Id="rId14" Type="http://schemas.openxmlformats.org/officeDocument/2006/relationships/image" Target="../media/image29.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theme" Target="../theme/theme12.xml"/><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slideLayout" Target="../slideLayouts/slideLayout184.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 Id="rId14" Type="http://schemas.openxmlformats.org/officeDocument/2006/relationships/image" Target="../media/image29.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theme" Target="../theme/theme13.xml"/><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slideLayout" Target="../slideLayouts/slideLayout196.xml"/><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slideLayout" Target="../slideLayouts/slideLayout195.xml"/><Relationship Id="rId5" Type="http://schemas.openxmlformats.org/officeDocument/2006/relationships/slideLayout" Target="../slideLayouts/slideLayout189.xml"/><Relationship Id="rId10" Type="http://schemas.openxmlformats.org/officeDocument/2006/relationships/slideLayout" Target="../slideLayouts/slideLayout194.xml"/><Relationship Id="rId4" Type="http://schemas.openxmlformats.org/officeDocument/2006/relationships/slideLayout" Target="../slideLayouts/slideLayout188.xml"/><Relationship Id="rId9" Type="http://schemas.openxmlformats.org/officeDocument/2006/relationships/slideLayout" Target="../slideLayouts/slideLayout193.xml"/><Relationship Id="rId14" Type="http://schemas.openxmlformats.org/officeDocument/2006/relationships/image" Target="../media/image29.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theme" Target="../theme/theme14.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2" Type="http://schemas.openxmlformats.org/officeDocument/2006/relationships/slideLayout" Target="../slideLayouts/slideLayout198.xml"/><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image" Target="../media/image29.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9.png"/><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theme" Target="../theme/theme15.xml"/><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slideLayout" Target="../slideLayouts/slideLayout219.xml"/><Relationship Id="rId5" Type="http://schemas.openxmlformats.org/officeDocument/2006/relationships/slideLayout" Target="../slideLayouts/slideLayout213.xml"/><Relationship Id="rId10" Type="http://schemas.openxmlformats.org/officeDocument/2006/relationships/slideLayout" Target="../slideLayouts/slideLayout218.xml"/><Relationship Id="rId4" Type="http://schemas.openxmlformats.org/officeDocument/2006/relationships/slideLayout" Target="../slideLayouts/slideLayout212.xml"/><Relationship Id="rId9" Type="http://schemas.openxmlformats.org/officeDocument/2006/relationships/slideLayout" Target="../slideLayouts/slideLayout21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27.xml"/><Relationship Id="rId3" Type="http://schemas.openxmlformats.org/officeDocument/2006/relationships/slideLayout" Target="../slideLayouts/slideLayout222.xml"/><Relationship Id="rId7" Type="http://schemas.openxmlformats.org/officeDocument/2006/relationships/slideLayout" Target="../slideLayouts/slideLayout226.xml"/><Relationship Id="rId12" Type="http://schemas.openxmlformats.org/officeDocument/2006/relationships/theme" Target="../theme/theme16.xml"/><Relationship Id="rId2" Type="http://schemas.openxmlformats.org/officeDocument/2006/relationships/slideLayout" Target="../slideLayouts/slideLayout221.xml"/><Relationship Id="rId1" Type="http://schemas.openxmlformats.org/officeDocument/2006/relationships/slideLayout" Target="../slideLayouts/slideLayout220.xml"/><Relationship Id="rId6" Type="http://schemas.openxmlformats.org/officeDocument/2006/relationships/slideLayout" Target="../slideLayouts/slideLayout225.xml"/><Relationship Id="rId11" Type="http://schemas.openxmlformats.org/officeDocument/2006/relationships/slideLayout" Target="../slideLayouts/slideLayout230.xml"/><Relationship Id="rId5" Type="http://schemas.openxmlformats.org/officeDocument/2006/relationships/slideLayout" Target="../slideLayouts/slideLayout224.xml"/><Relationship Id="rId10" Type="http://schemas.openxmlformats.org/officeDocument/2006/relationships/slideLayout" Target="../slideLayouts/slideLayout229.xml"/><Relationship Id="rId4" Type="http://schemas.openxmlformats.org/officeDocument/2006/relationships/slideLayout" Target="../slideLayouts/slideLayout223.xml"/><Relationship Id="rId9" Type="http://schemas.openxmlformats.org/officeDocument/2006/relationships/slideLayout" Target="../slideLayouts/slideLayout228.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31.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23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40.xml"/><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theme" Target="../theme/theme19.xml"/><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slideLayout" Target="../slideLayouts/slideLayout243.xml"/><Relationship Id="rId5" Type="http://schemas.openxmlformats.org/officeDocument/2006/relationships/slideLayout" Target="../slideLayouts/slideLayout237.xml"/><Relationship Id="rId10" Type="http://schemas.openxmlformats.org/officeDocument/2006/relationships/slideLayout" Target="../slideLayouts/slideLayout242.xml"/><Relationship Id="rId4" Type="http://schemas.openxmlformats.org/officeDocument/2006/relationships/slideLayout" Target="../slideLayouts/slideLayout236.xml"/><Relationship Id="rId9" Type="http://schemas.openxmlformats.org/officeDocument/2006/relationships/slideLayout" Target="../slideLayouts/slideLayout2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51.xml"/><Relationship Id="rId3" Type="http://schemas.openxmlformats.org/officeDocument/2006/relationships/slideLayout" Target="../slideLayouts/slideLayout246.xml"/><Relationship Id="rId7" Type="http://schemas.openxmlformats.org/officeDocument/2006/relationships/slideLayout" Target="../slideLayouts/slideLayout250.xml"/><Relationship Id="rId12" Type="http://schemas.openxmlformats.org/officeDocument/2006/relationships/theme" Target="../theme/theme20.xml"/><Relationship Id="rId2" Type="http://schemas.openxmlformats.org/officeDocument/2006/relationships/slideLayout" Target="../slideLayouts/slideLayout245.xml"/><Relationship Id="rId1" Type="http://schemas.openxmlformats.org/officeDocument/2006/relationships/slideLayout" Target="../slideLayouts/slideLayout244.xml"/><Relationship Id="rId6" Type="http://schemas.openxmlformats.org/officeDocument/2006/relationships/slideLayout" Target="../slideLayouts/slideLayout249.xml"/><Relationship Id="rId11" Type="http://schemas.openxmlformats.org/officeDocument/2006/relationships/slideLayout" Target="../slideLayouts/slideLayout254.xml"/><Relationship Id="rId5" Type="http://schemas.openxmlformats.org/officeDocument/2006/relationships/slideLayout" Target="../slideLayouts/slideLayout248.xml"/><Relationship Id="rId10" Type="http://schemas.openxmlformats.org/officeDocument/2006/relationships/slideLayout" Target="../slideLayouts/slideLayout253.xml"/><Relationship Id="rId4" Type="http://schemas.openxmlformats.org/officeDocument/2006/relationships/slideLayout" Target="../slideLayouts/slideLayout247.xml"/><Relationship Id="rId9" Type="http://schemas.openxmlformats.org/officeDocument/2006/relationships/slideLayout" Target="../slideLayouts/slideLayout25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2.xml"/><Relationship Id="rId3" Type="http://schemas.openxmlformats.org/officeDocument/2006/relationships/slideLayout" Target="../slideLayouts/slideLayout257.xml"/><Relationship Id="rId7" Type="http://schemas.openxmlformats.org/officeDocument/2006/relationships/slideLayout" Target="../slideLayouts/slideLayout261.xml"/><Relationship Id="rId12" Type="http://schemas.openxmlformats.org/officeDocument/2006/relationships/theme" Target="../theme/theme21.xml"/><Relationship Id="rId2" Type="http://schemas.openxmlformats.org/officeDocument/2006/relationships/slideLayout" Target="../slideLayouts/slideLayout256.xml"/><Relationship Id="rId1" Type="http://schemas.openxmlformats.org/officeDocument/2006/relationships/slideLayout" Target="../slideLayouts/slideLayout255.xml"/><Relationship Id="rId6" Type="http://schemas.openxmlformats.org/officeDocument/2006/relationships/slideLayout" Target="../slideLayouts/slideLayout260.xml"/><Relationship Id="rId11" Type="http://schemas.openxmlformats.org/officeDocument/2006/relationships/slideLayout" Target="../slideLayouts/slideLayout265.xml"/><Relationship Id="rId5" Type="http://schemas.openxmlformats.org/officeDocument/2006/relationships/slideLayout" Target="../slideLayouts/slideLayout259.xml"/><Relationship Id="rId10" Type="http://schemas.openxmlformats.org/officeDocument/2006/relationships/slideLayout" Target="../slideLayouts/slideLayout264.xml"/><Relationship Id="rId4" Type="http://schemas.openxmlformats.org/officeDocument/2006/relationships/slideLayout" Target="../slideLayouts/slideLayout258.xml"/><Relationship Id="rId9" Type="http://schemas.openxmlformats.org/officeDocument/2006/relationships/slideLayout" Target="../slideLayouts/slideLayout26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theme" Target="../theme/theme22.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4.xml"/><Relationship Id="rId3" Type="http://schemas.openxmlformats.org/officeDocument/2006/relationships/slideLayout" Target="../slideLayouts/slideLayout279.xml"/><Relationship Id="rId7" Type="http://schemas.openxmlformats.org/officeDocument/2006/relationships/slideLayout" Target="../slideLayouts/slideLayout283.xml"/><Relationship Id="rId2" Type="http://schemas.openxmlformats.org/officeDocument/2006/relationships/slideLayout" Target="../slideLayouts/slideLayout278.xml"/><Relationship Id="rId1" Type="http://schemas.openxmlformats.org/officeDocument/2006/relationships/slideLayout" Target="../slideLayouts/slideLayout277.xml"/><Relationship Id="rId6" Type="http://schemas.openxmlformats.org/officeDocument/2006/relationships/slideLayout" Target="../slideLayouts/slideLayout282.xml"/><Relationship Id="rId5" Type="http://schemas.openxmlformats.org/officeDocument/2006/relationships/slideLayout" Target="../slideLayouts/slideLayout281.xml"/><Relationship Id="rId10" Type="http://schemas.openxmlformats.org/officeDocument/2006/relationships/image" Target="../media/image21.png"/><Relationship Id="rId4" Type="http://schemas.openxmlformats.org/officeDocument/2006/relationships/slideLayout" Target="../slideLayouts/slideLayout280.xml"/><Relationship Id="rId9"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image" Target="../media/image1.png"/><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image" Target="../media/image1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1.pn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5.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18" Type="http://schemas.openxmlformats.org/officeDocument/2006/relationships/slideLayout" Target="../slideLayouts/slideLayout93.xml"/><Relationship Id="rId3" Type="http://schemas.openxmlformats.org/officeDocument/2006/relationships/slideLayout" Target="../slideLayouts/slideLayout78.xml"/><Relationship Id="rId21" Type="http://schemas.openxmlformats.org/officeDocument/2006/relationships/theme" Target="../theme/theme6.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17" Type="http://schemas.openxmlformats.org/officeDocument/2006/relationships/slideLayout" Target="../slideLayouts/slideLayout92.xml"/><Relationship Id="rId2" Type="http://schemas.openxmlformats.org/officeDocument/2006/relationships/slideLayout" Target="../slideLayouts/slideLayout77.xml"/><Relationship Id="rId16" Type="http://schemas.openxmlformats.org/officeDocument/2006/relationships/slideLayout" Target="../slideLayouts/slideLayout91.xml"/><Relationship Id="rId20" Type="http://schemas.openxmlformats.org/officeDocument/2006/relationships/slideLayout" Target="../slideLayouts/slideLayout95.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slideLayout" Target="../slideLayouts/slideLayout90.xml"/><Relationship Id="rId10" Type="http://schemas.openxmlformats.org/officeDocument/2006/relationships/slideLayout" Target="../slideLayouts/slideLayout85.xml"/><Relationship Id="rId19" Type="http://schemas.openxmlformats.org/officeDocument/2006/relationships/slideLayout" Target="../slideLayouts/slideLayout94.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 Id="rId22" Type="http://schemas.openxmlformats.org/officeDocument/2006/relationships/image" Target="../media/image11.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theme" Target="../theme/theme7.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slideLayout" Target="../slideLayouts/slideLayout115.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 Id="rId22" Type="http://schemas.openxmlformats.org/officeDocument/2006/relationships/image" Target="../media/image1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image" Target="../media/image2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theme" Target="../theme/theme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7"/>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Tree>
    <p:extLst>
      <p:ext uri="{BB962C8B-B14F-4D97-AF65-F5344CB8AC3E}">
        <p14:creationId xmlns:p14="http://schemas.microsoft.com/office/powerpoint/2010/main" val="8190819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61" r:id="rId3"/>
    <p:sldLayoutId id="2147483662" r:id="rId4"/>
    <p:sldLayoutId id="2147483663" r:id="rId5"/>
    <p:sldLayoutId id="2147483664" r:id="rId6"/>
    <p:sldLayoutId id="2147483672" r:id="rId7"/>
    <p:sldLayoutId id="2147483665" r:id="rId8"/>
    <p:sldLayoutId id="2147484008" r:id="rId9"/>
    <p:sldLayoutId id="2147483923" r:id="rId10"/>
    <p:sldLayoutId id="2147483924" r:id="rId11"/>
    <p:sldLayoutId id="2147483929" r:id="rId12"/>
    <p:sldLayoutId id="2147483930" r:id="rId13"/>
    <p:sldLayoutId id="2147484303" r:id="rId14"/>
    <p:sldLayoutId id="2147484304" r:id="rId15"/>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36525" y="2041525"/>
            <a:ext cx="909638" cy="4679950"/>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15" descr="caduceus large"/>
          <p:cNvPicPr>
            <a:picLocks noChangeAspect="1" noChangeArrowheads="1"/>
          </p:cNvPicPr>
          <p:nvPr/>
        </p:nvPicPr>
        <p:blipFill>
          <a:blip r:embed="rId16">
            <a:extLst>
              <a:ext uri="{28A0092B-C50C-407E-A947-70E740481C1C}">
                <a14:useLocalDpi xmlns:a14="http://schemas.microsoft.com/office/drawing/2010/main" val="0"/>
              </a:ext>
            </a:extLst>
          </a:blip>
          <a:srcRect l="15742" t="12878" r="44452" b="2455"/>
          <a:stretch>
            <a:fillRect/>
          </a:stretch>
        </p:blipFill>
        <p:spPr bwMode="auto">
          <a:xfrm>
            <a:off x="130175" y="2001838"/>
            <a:ext cx="9112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173163" y="138113"/>
            <a:ext cx="77247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173163" y="1228725"/>
            <a:ext cx="77247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BD1E0088-0F0E-4B47-85EC-6AFC89A838A6}" type="slidenum">
              <a:rPr kumimoji="0" lang="en-US" altLang="en-US" sz="1400" b="0" i="0" u="none" strike="noStrike" kern="1200" cap="none" spc="0" normalizeH="0" baseline="0" noProof="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Calibri"/>
              <a:ea typeface="+mn-ea"/>
              <a:cs typeface="+mn-cs"/>
            </a:endParaRPr>
          </a:p>
        </p:txBody>
      </p:sp>
      <p:grpSp>
        <p:nvGrpSpPr>
          <p:cNvPr id="1033" name="Group 9"/>
          <p:cNvGrpSpPr>
            <a:grpSpLocks/>
          </p:cNvGrpSpPr>
          <p:nvPr/>
        </p:nvGrpSpPr>
        <p:grpSpPr bwMode="auto">
          <a:xfrm>
            <a:off x="136525" y="138113"/>
            <a:ext cx="904875" cy="1863725"/>
            <a:chOff x="86" y="87"/>
            <a:chExt cx="570" cy="1174"/>
          </a:xfrm>
        </p:grpSpPr>
        <p:sp>
          <p:nvSpPr>
            <p:cNvPr id="1034" name="Rectangle 7"/>
            <p:cNvSpPr>
              <a:spLocks noChangeArrowheads="1"/>
            </p:cNvSpPr>
            <p:nvPr/>
          </p:nvSpPr>
          <p:spPr bwMode="auto">
            <a:xfrm>
              <a:off x="86" y="87"/>
              <a:ext cx="570" cy="57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35" name="Rectangle 8"/>
            <p:cNvSpPr>
              <a:spLocks noChangeArrowheads="1"/>
            </p:cNvSpPr>
            <p:nvPr/>
          </p:nvSpPr>
          <p:spPr bwMode="auto">
            <a:xfrm>
              <a:off x="86" y="691"/>
              <a:ext cx="570" cy="57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spTree>
    <p:extLst>
      <p:ext uri="{BB962C8B-B14F-4D97-AF65-F5344CB8AC3E}">
        <p14:creationId xmlns:p14="http://schemas.microsoft.com/office/powerpoint/2010/main" val="59547251"/>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txStyles>
    <p:titleStyle>
      <a:lvl1pPr algn="ctr" rtl="0" eaLnBrk="1" fontAlgn="base" hangingPunct="1">
        <a:spcBef>
          <a:spcPct val="0"/>
        </a:spcBef>
        <a:spcAft>
          <a:spcPct val="0"/>
        </a:spcAft>
        <a:defRPr sz="4000">
          <a:solidFill>
            <a:srgbClr val="000000"/>
          </a:solidFill>
          <a:latin typeface="+mj-lt"/>
          <a:ea typeface="ＭＳ Ｐゴシック" charset="-128"/>
          <a:cs typeface="ＭＳ Ｐゴシック" charset="-128"/>
        </a:defRPr>
      </a:lvl1pPr>
      <a:lvl2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Calibri" charset="0"/>
        </a:defRPr>
      </a:lvl6pPr>
      <a:lvl7pPr marL="914400" algn="ctr" rtl="0" eaLnBrk="1" fontAlgn="base" hangingPunct="1">
        <a:spcBef>
          <a:spcPct val="0"/>
        </a:spcBef>
        <a:spcAft>
          <a:spcPct val="0"/>
        </a:spcAft>
        <a:defRPr sz="4000">
          <a:solidFill>
            <a:srgbClr val="000000"/>
          </a:solidFill>
          <a:latin typeface="Calibri" charset="0"/>
        </a:defRPr>
      </a:lvl7pPr>
      <a:lvl8pPr marL="1371600" algn="ctr" rtl="0" eaLnBrk="1" fontAlgn="base" hangingPunct="1">
        <a:spcBef>
          <a:spcPct val="0"/>
        </a:spcBef>
        <a:spcAft>
          <a:spcPct val="0"/>
        </a:spcAft>
        <a:defRPr sz="4000">
          <a:solidFill>
            <a:srgbClr val="000000"/>
          </a:solidFill>
          <a:latin typeface="Calibri" charset="0"/>
        </a:defRPr>
      </a:lvl8pPr>
      <a:lvl9pPr marL="1828800" algn="ctr" rtl="0" eaLnBrk="1" fontAlgn="base" hangingPunct="1">
        <a:spcBef>
          <a:spcPct val="0"/>
        </a:spcBef>
        <a:spcAft>
          <a:spcPct val="0"/>
        </a:spcAft>
        <a:defRPr sz="4000">
          <a:solidFill>
            <a:srgbClr val="000000"/>
          </a:solidFill>
          <a:latin typeface="Calibri" charset="0"/>
        </a:defRPr>
      </a:lvl9pPr>
    </p:titleStyle>
    <p:bodyStyle>
      <a:lvl1pPr marL="342900" indent="-342900" algn="l" rtl="0" eaLnBrk="1" fontAlgn="base" hangingPunct="1">
        <a:lnSpc>
          <a:spcPct val="95000"/>
        </a:lnSpc>
        <a:spcBef>
          <a:spcPct val="20000"/>
        </a:spcBef>
        <a:spcAft>
          <a:spcPct val="10000"/>
        </a:spcAft>
        <a:buClr>
          <a:schemeClr val="folHlink"/>
        </a:buClr>
        <a:buFont typeface="Wingdings" panose="05000000000000000000" pitchFamily="2" charset="2"/>
        <a:buChar char="§"/>
        <a:defRPr sz="3200">
          <a:solidFill>
            <a:srgbClr val="000000"/>
          </a:solidFill>
          <a:latin typeface="+mn-lt"/>
          <a:ea typeface="ＭＳ Ｐゴシック" charset="-128"/>
          <a:cs typeface="ＭＳ Ｐゴシック" charset="-128"/>
        </a:defRPr>
      </a:lvl1pPr>
      <a:lvl2pPr marL="742950" indent="-285750" algn="l" rtl="0" eaLnBrk="1" fontAlgn="base" hangingPunct="1">
        <a:lnSpc>
          <a:spcPct val="95000"/>
        </a:lnSpc>
        <a:spcBef>
          <a:spcPct val="20000"/>
        </a:spcBef>
        <a:spcAft>
          <a:spcPct val="10000"/>
        </a:spcAft>
        <a:buClr>
          <a:schemeClr val="folHlink"/>
        </a:buClr>
        <a:buSzPct val="90000"/>
        <a:buFont typeface="Wingdings" panose="05000000000000000000" pitchFamily="2" charset="2"/>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20000"/>
        </a:spcBef>
        <a:spcAft>
          <a:spcPct val="10000"/>
        </a:spcAft>
        <a:buClr>
          <a:schemeClr val="folHlink"/>
        </a:buClr>
        <a:buSzPct val="80000"/>
        <a:buFont typeface="Wingdings" panose="05000000000000000000" pitchFamily="2" charset="2"/>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20000"/>
        </a:spcBef>
        <a:spcAft>
          <a:spcPct val="10000"/>
        </a:spcAft>
        <a:buClr>
          <a:schemeClr val="folHlink"/>
        </a:buClr>
        <a:buSzPct val="70000"/>
        <a:buFont typeface="Wingdings" panose="05000000000000000000" pitchFamily="2" charset="2"/>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6pPr>
      <a:lvl7pPr marL="29718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7pPr>
      <a:lvl8pPr marL="34290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8pPr>
      <a:lvl9pPr marL="38862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FB3731F-1214-4DE5-9FDB-B31D3588569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341B84-E781-4484-A3B1-B73B0BD1B798}"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flipV="1">
            <a:off x="-9525" y="6858000"/>
            <a:ext cx="9153525" cy="460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48"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799508"/>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Lst>
  <p:txStyles>
    <p:titleStyle>
      <a:lvl1pPr algn="ctr" rtl="0" eaLnBrk="1" fontAlgn="base" hangingPunct="1">
        <a:spcBef>
          <a:spcPct val="0"/>
        </a:spcBef>
        <a:spcAft>
          <a:spcPct val="0"/>
        </a:spcAft>
        <a:defRPr sz="4400" b="1" kern="1200">
          <a:solidFill>
            <a:srgbClr val="C7380B"/>
          </a:solidFill>
          <a:latin typeface="+mj-lt"/>
          <a:ea typeface="+mj-ea"/>
          <a:cs typeface="+mj-cs"/>
        </a:defRPr>
      </a:lvl1pPr>
      <a:lvl2pPr algn="ctr" rtl="0" eaLnBrk="1" fontAlgn="base" hangingPunct="1">
        <a:spcBef>
          <a:spcPct val="0"/>
        </a:spcBef>
        <a:spcAft>
          <a:spcPct val="0"/>
        </a:spcAft>
        <a:defRPr sz="4400" b="1">
          <a:solidFill>
            <a:srgbClr val="C7380B"/>
          </a:solidFill>
          <a:latin typeface="Calibri" pitchFamily="34" charset="0"/>
        </a:defRPr>
      </a:lvl2pPr>
      <a:lvl3pPr algn="ctr" rtl="0" eaLnBrk="1" fontAlgn="base" hangingPunct="1">
        <a:spcBef>
          <a:spcPct val="0"/>
        </a:spcBef>
        <a:spcAft>
          <a:spcPct val="0"/>
        </a:spcAft>
        <a:defRPr sz="4400" b="1">
          <a:solidFill>
            <a:srgbClr val="C7380B"/>
          </a:solidFill>
          <a:latin typeface="Calibri" pitchFamily="34" charset="0"/>
        </a:defRPr>
      </a:lvl3pPr>
      <a:lvl4pPr algn="ctr" rtl="0" eaLnBrk="1" fontAlgn="base" hangingPunct="1">
        <a:spcBef>
          <a:spcPct val="0"/>
        </a:spcBef>
        <a:spcAft>
          <a:spcPct val="0"/>
        </a:spcAft>
        <a:defRPr sz="4400" b="1">
          <a:solidFill>
            <a:srgbClr val="C7380B"/>
          </a:solidFill>
          <a:latin typeface="Calibri" pitchFamily="34" charset="0"/>
        </a:defRPr>
      </a:lvl4pPr>
      <a:lvl5pPr algn="ctr" rtl="0" eaLnBrk="1" fontAlgn="base" hangingPunct="1">
        <a:spcBef>
          <a:spcPct val="0"/>
        </a:spcBef>
        <a:spcAft>
          <a:spcPct val="0"/>
        </a:spcAft>
        <a:defRPr sz="4400" b="1">
          <a:solidFill>
            <a:srgbClr val="C7380B"/>
          </a:solidFill>
          <a:latin typeface="Calibri" pitchFamily="34" charset="0"/>
        </a:defRPr>
      </a:lvl5pPr>
      <a:lvl6pPr marL="457200" algn="ctr" rtl="0" eaLnBrk="1" fontAlgn="base" hangingPunct="1">
        <a:spcBef>
          <a:spcPct val="0"/>
        </a:spcBef>
        <a:spcAft>
          <a:spcPct val="0"/>
        </a:spcAft>
        <a:defRPr sz="4400" b="1">
          <a:solidFill>
            <a:srgbClr val="C7380B"/>
          </a:solidFill>
          <a:latin typeface="Calibri" pitchFamily="34" charset="0"/>
        </a:defRPr>
      </a:lvl6pPr>
      <a:lvl7pPr marL="914400" algn="ctr" rtl="0" eaLnBrk="1" fontAlgn="base" hangingPunct="1">
        <a:spcBef>
          <a:spcPct val="0"/>
        </a:spcBef>
        <a:spcAft>
          <a:spcPct val="0"/>
        </a:spcAft>
        <a:defRPr sz="4400" b="1">
          <a:solidFill>
            <a:srgbClr val="C7380B"/>
          </a:solidFill>
          <a:latin typeface="Calibri" pitchFamily="34" charset="0"/>
        </a:defRPr>
      </a:lvl7pPr>
      <a:lvl8pPr marL="1371600" algn="ctr" rtl="0" eaLnBrk="1" fontAlgn="base" hangingPunct="1">
        <a:spcBef>
          <a:spcPct val="0"/>
        </a:spcBef>
        <a:spcAft>
          <a:spcPct val="0"/>
        </a:spcAft>
        <a:defRPr sz="4400" b="1">
          <a:solidFill>
            <a:srgbClr val="C7380B"/>
          </a:solidFill>
          <a:latin typeface="Calibri" pitchFamily="34" charset="0"/>
        </a:defRPr>
      </a:lvl8pPr>
      <a:lvl9pPr marL="1828800" algn="ctr" rtl="0" eaLnBrk="1" fontAlgn="base" hangingPunct="1">
        <a:spcBef>
          <a:spcPct val="0"/>
        </a:spcBef>
        <a:spcAft>
          <a:spcPct val="0"/>
        </a:spcAft>
        <a:defRPr sz="4400" b="1">
          <a:solidFill>
            <a:srgbClr val="C7380B"/>
          </a:solidFill>
          <a:latin typeface="Calibri" pitchFamily="34" charset="0"/>
        </a:defRPr>
      </a:lvl9pPr>
    </p:titleStyle>
    <p:bodyStyle>
      <a:lvl1pPr marL="342900" indent="-342900" algn="l" rtl="0" eaLnBrk="1" fontAlgn="base" hangingPunct="1">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1" fontAlgn="base" hangingPunct="1">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1" fontAlgn="base" hangingPunct="1">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0C6351D-739A-4ED1-9E35-19C7B8278384}"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E66D4CD-2CEC-48A2-95C4-217988C27AA2}"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flipV="1">
            <a:off x="-9525" y="6858000"/>
            <a:ext cx="9153525" cy="460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4344"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9956602"/>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Lst>
  <p:txStyles>
    <p:titleStyle>
      <a:lvl1pPr algn="ctr" rtl="0" eaLnBrk="1" fontAlgn="base" hangingPunct="1">
        <a:spcBef>
          <a:spcPct val="0"/>
        </a:spcBef>
        <a:spcAft>
          <a:spcPct val="0"/>
        </a:spcAft>
        <a:defRPr sz="4400" b="1" kern="1200">
          <a:solidFill>
            <a:srgbClr val="C7380B"/>
          </a:solidFill>
          <a:latin typeface="+mj-lt"/>
          <a:ea typeface="+mj-ea"/>
          <a:cs typeface="+mj-cs"/>
        </a:defRPr>
      </a:lvl1pPr>
      <a:lvl2pPr algn="ctr" rtl="0" eaLnBrk="1" fontAlgn="base" hangingPunct="1">
        <a:spcBef>
          <a:spcPct val="0"/>
        </a:spcBef>
        <a:spcAft>
          <a:spcPct val="0"/>
        </a:spcAft>
        <a:defRPr sz="4400" b="1">
          <a:solidFill>
            <a:srgbClr val="C7380B"/>
          </a:solidFill>
          <a:latin typeface="Calibri" pitchFamily="34" charset="0"/>
        </a:defRPr>
      </a:lvl2pPr>
      <a:lvl3pPr algn="ctr" rtl="0" eaLnBrk="1" fontAlgn="base" hangingPunct="1">
        <a:spcBef>
          <a:spcPct val="0"/>
        </a:spcBef>
        <a:spcAft>
          <a:spcPct val="0"/>
        </a:spcAft>
        <a:defRPr sz="4400" b="1">
          <a:solidFill>
            <a:srgbClr val="C7380B"/>
          </a:solidFill>
          <a:latin typeface="Calibri" pitchFamily="34" charset="0"/>
        </a:defRPr>
      </a:lvl3pPr>
      <a:lvl4pPr algn="ctr" rtl="0" eaLnBrk="1" fontAlgn="base" hangingPunct="1">
        <a:spcBef>
          <a:spcPct val="0"/>
        </a:spcBef>
        <a:spcAft>
          <a:spcPct val="0"/>
        </a:spcAft>
        <a:defRPr sz="4400" b="1">
          <a:solidFill>
            <a:srgbClr val="C7380B"/>
          </a:solidFill>
          <a:latin typeface="Calibri" pitchFamily="34" charset="0"/>
        </a:defRPr>
      </a:lvl4pPr>
      <a:lvl5pPr algn="ctr" rtl="0" eaLnBrk="1" fontAlgn="base" hangingPunct="1">
        <a:spcBef>
          <a:spcPct val="0"/>
        </a:spcBef>
        <a:spcAft>
          <a:spcPct val="0"/>
        </a:spcAft>
        <a:defRPr sz="4400" b="1">
          <a:solidFill>
            <a:srgbClr val="C7380B"/>
          </a:solidFill>
          <a:latin typeface="Calibri" pitchFamily="34" charset="0"/>
        </a:defRPr>
      </a:lvl5pPr>
      <a:lvl6pPr marL="457200" algn="ctr" rtl="0" eaLnBrk="1" fontAlgn="base" hangingPunct="1">
        <a:spcBef>
          <a:spcPct val="0"/>
        </a:spcBef>
        <a:spcAft>
          <a:spcPct val="0"/>
        </a:spcAft>
        <a:defRPr sz="4400" b="1">
          <a:solidFill>
            <a:srgbClr val="C7380B"/>
          </a:solidFill>
          <a:latin typeface="Calibri" pitchFamily="34" charset="0"/>
        </a:defRPr>
      </a:lvl6pPr>
      <a:lvl7pPr marL="914400" algn="ctr" rtl="0" eaLnBrk="1" fontAlgn="base" hangingPunct="1">
        <a:spcBef>
          <a:spcPct val="0"/>
        </a:spcBef>
        <a:spcAft>
          <a:spcPct val="0"/>
        </a:spcAft>
        <a:defRPr sz="4400" b="1">
          <a:solidFill>
            <a:srgbClr val="C7380B"/>
          </a:solidFill>
          <a:latin typeface="Calibri" pitchFamily="34" charset="0"/>
        </a:defRPr>
      </a:lvl7pPr>
      <a:lvl8pPr marL="1371600" algn="ctr" rtl="0" eaLnBrk="1" fontAlgn="base" hangingPunct="1">
        <a:spcBef>
          <a:spcPct val="0"/>
        </a:spcBef>
        <a:spcAft>
          <a:spcPct val="0"/>
        </a:spcAft>
        <a:defRPr sz="4400" b="1">
          <a:solidFill>
            <a:srgbClr val="C7380B"/>
          </a:solidFill>
          <a:latin typeface="Calibri" pitchFamily="34" charset="0"/>
        </a:defRPr>
      </a:lvl8pPr>
      <a:lvl9pPr marL="1828800" algn="ctr" rtl="0" eaLnBrk="1" fontAlgn="base" hangingPunct="1">
        <a:spcBef>
          <a:spcPct val="0"/>
        </a:spcBef>
        <a:spcAft>
          <a:spcPct val="0"/>
        </a:spcAft>
        <a:defRPr sz="4400" b="1">
          <a:solidFill>
            <a:srgbClr val="C7380B"/>
          </a:solidFill>
          <a:latin typeface="Calibri" pitchFamily="34" charset="0"/>
        </a:defRPr>
      </a:lvl9pPr>
    </p:titleStyle>
    <p:bodyStyle>
      <a:lvl1pPr marL="342900" indent="-342900" algn="l" rtl="0" eaLnBrk="1" fontAlgn="base" hangingPunct="1">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1" fontAlgn="base" hangingPunct="1">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1" fontAlgn="base" hangingPunct="1">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1524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D1409C5-B237-4418-A748-179B0A6B9F22}"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73D71C-1BF5-406D-9B3F-4CF9C703CEC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flipV="1">
            <a:off x="-9525" y="6858000"/>
            <a:ext cx="9153525" cy="4603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128" name="Picture 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781800" y="6324600"/>
            <a:ext cx="21859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7222622"/>
      </p:ext>
    </p:extLst>
  </p:cSld>
  <p:clrMap bg1="lt1" tx1="dk1" bg2="lt2" tx2="dk2" accent1="accent1" accent2="accent2" accent3="accent3" accent4="accent4" accent5="accent5" accent6="accent6" hlink="hlink" folHlink="folHlink"/>
  <p:sldLayoutIdLst>
    <p:sldLayoutId id="2147484162" r:id="rId1"/>
    <p:sldLayoutId id="2147484163" r:id="rId2"/>
    <p:sldLayoutId id="2147484164" r:id="rId3"/>
    <p:sldLayoutId id="2147484165" r:id="rId4"/>
    <p:sldLayoutId id="2147484166" r:id="rId5"/>
    <p:sldLayoutId id="2147484167" r:id="rId6"/>
    <p:sldLayoutId id="2147484168" r:id="rId7"/>
    <p:sldLayoutId id="2147484169" r:id="rId8"/>
    <p:sldLayoutId id="2147484170" r:id="rId9"/>
    <p:sldLayoutId id="2147484171" r:id="rId10"/>
    <p:sldLayoutId id="2147484172" r:id="rId11"/>
    <p:sldLayoutId id="2147484173" r:id="rId12"/>
  </p:sldLayoutIdLst>
  <p:txStyles>
    <p:titleStyle>
      <a:lvl1pPr algn="ctr" rtl="0" eaLnBrk="1" fontAlgn="base" hangingPunct="1">
        <a:spcBef>
          <a:spcPct val="0"/>
        </a:spcBef>
        <a:spcAft>
          <a:spcPct val="0"/>
        </a:spcAft>
        <a:defRPr sz="4400" b="1" kern="1200">
          <a:solidFill>
            <a:srgbClr val="C7380B"/>
          </a:solidFill>
          <a:latin typeface="+mj-lt"/>
          <a:ea typeface="+mj-ea"/>
          <a:cs typeface="+mj-cs"/>
        </a:defRPr>
      </a:lvl1pPr>
      <a:lvl2pPr algn="ctr" rtl="0" eaLnBrk="1" fontAlgn="base" hangingPunct="1">
        <a:spcBef>
          <a:spcPct val="0"/>
        </a:spcBef>
        <a:spcAft>
          <a:spcPct val="0"/>
        </a:spcAft>
        <a:defRPr sz="4400" b="1">
          <a:solidFill>
            <a:srgbClr val="C7380B"/>
          </a:solidFill>
          <a:latin typeface="Calibri" pitchFamily="34" charset="0"/>
        </a:defRPr>
      </a:lvl2pPr>
      <a:lvl3pPr algn="ctr" rtl="0" eaLnBrk="1" fontAlgn="base" hangingPunct="1">
        <a:spcBef>
          <a:spcPct val="0"/>
        </a:spcBef>
        <a:spcAft>
          <a:spcPct val="0"/>
        </a:spcAft>
        <a:defRPr sz="4400" b="1">
          <a:solidFill>
            <a:srgbClr val="C7380B"/>
          </a:solidFill>
          <a:latin typeface="Calibri" pitchFamily="34" charset="0"/>
        </a:defRPr>
      </a:lvl3pPr>
      <a:lvl4pPr algn="ctr" rtl="0" eaLnBrk="1" fontAlgn="base" hangingPunct="1">
        <a:spcBef>
          <a:spcPct val="0"/>
        </a:spcBef>
        <a:spcAft>
          <a:spcPct val="0"/>
        </a:spcAft>
        <a:defRPr sz="4400" b="1">
          <a:solidFill>
            <a:srgbClr val="C7380B"/>
          </a:solidFill>
          <a:latin typeface="Calibri" pitchFamily="34" charset="0"/>
        </a:defRPr>
      </a:lvl4pPr>
      <a:lvl5pPr algn="ctr" rtl="0" eaLnBrk="1" fontAlgn="base" hangingPunct="1">
        <a:spcBef>
          <a:spcPct val="0"/>
        </a:spcBef>
        <a:spcAft>
          <a:spcPct val="0"/>
        </a:spcAft>
        <a:defRPr sz="4400" b="1">
          <a:solidFill>
            <a:srgbClr val="C7380B"/>
          </a:solidFill>
          <a:latin typeface="Calibri" pitchFamily="34" charset="0"/>
        </a:defRPr>
      </a:lvl5pPr>
      <a:lvl6pPr marL="457200" algn="ctr" rtl="0" eaLnBrk="1" fontAlgn="base" hangingPunct="1">
        <a:spcBef>
          <a:spcPct val="0"/>
        </a:spcBef>
        <a:spcAft>
          <a:spcPct val="0"/>
        </a:spcAft>
        <a:defRPr sz="4400" b="1">
          <a:solidFill>
            <a:srgbClr val="C7380B"/>
          </a:solidFill>
          <a:latin typeface="Calibri" pitchFamily="34" charset="0"/>
        </a:defRPr>
      </a:lvl6pPr>
      <a:lvl7pPr marL="914400" algn="ctr" rtl="0" eaLnBrk="1" fontAlgn="base" hangingPunct="1">
        <a:spcBef>
          <a:spcPct val="0"/>
        </a:spcBef>
        <a:spcAft>
          <a:spcPct val="0"/>
        </a:spcAft>
        <a:defRPr sz="4400" b="1">
          <a:solidFill>
            <a:srgbClr val="C7380B"/>
          </a:solidFill>
          <a:latin typeface="Calibri" pitchFamily="34" charset="0"/>
        </a:defRPr>
      </a:lvl7pPr>
      <a:lvl8pPr marL="1371600" algn="ctr" rtl="0" eaLnBrk="1" fontAlgn="base" hangingPunct="1">
        <a:spcBef>
          <a:spcPct val="0"/>
        </a:spcBef>
        <a:spcAft>
          <a:spcPct val="0"/>
        </a:spcAft>
        <a:defRPr sz="4400" b="1">
          <a:solidFill>
            <a:srgbClr val="C7380B"/>
          </a:solidFill>
          <a:latin typeface="Calibri" pitchFamily="34" charset="0"/>
        </a:defRPr>
      </a:lvl8pPr>
      <a:lvl9pPr marL="1828800" algn="ctr" rtl="0" eaLnBrk="1" fontAlgn="base" hangingPunct="1">
        <a:spcBef>
          <a:spcPct val="0"/>
        </a:spcBef>
        <a:spcAft>
          <a:spcPct val="0"/>
        </a:spcAft>
        <a:defRPr sz="4400" b="1">
          <a:solidFill>
            <a:srgbClr val="C7380B"/>
          </a:solidFill>
          <a:latin typeface="Calibri" pitchFamily="34" charset="0"/>
        </a:defRPr>
      </a:lvl9pPr>
    </p:titleStyle>
    <p:bodyStyle>
      <a:lvl1pPr marL="342900" indent="-342900" algn="l" rtl="0" eaLnBrk="1" fontAlgn="base" hangingPunct="1">
        <a:spcBef>
          <a:spcPct val="20000"/>
        </a:spcBef>
        <a:spcAft>
          <a:spcPct val="0"/>
        </a:spcAft>
        <a:buClr>
          <a:srgbClr val="1993B9"/>
        </a:buClr>
        <a:buSzPct val="110000"/>
        <a:buFont typeface="Wingdings 3" pitchFamily="18" charset="2"/>
        <a:buChar char="´"/>
        <a:defRPr sz="3200" b="1" kern="1200">
          <a:solidFill>
            <a:srgbClr val="6F6F6F"/>
          </a:solidFill>
          <a:latin typeface="+mn-lt"/>
          <a:ea typeface="+mn-ea"/>
          <a:cs typeface="+mn-cs"/>
        </a:defRPr>
      </a:lvl1pPr>
      <a:lvl2pPr marL="742950" indent="-285750" algn="l" rtl="0" eaLnBrk="1" fontAlgn="base" hangingPunct="1">
        <a:spcBef>
          <a:spcPct val="20000"/>
        </a:spcBef>
        <a:spcAft>
          <a:spcPct val="0"/>
        </a:spcAft>
        <a:buClr>
          <a:srgbClr val="1993B9"/>
        </a:buClr>
        <a:buSzPct val="90000"/>
        <a:buFont typeface="Wingdings 3" pitchFamily="18" charset="2"/>
        <a:buChar char="´"/>
        <a:defRPr sz="2800" b="1" kern="1200">
          <a:solidFill>
            <a:srgbClr val="6F6F6F"/>
          </a:solidFill>
          <a:latin typeface="+mn-lt"/>
          <a:ea typeface="+mn-ea"/>
          <a:cs typeface="+mn-cs"/>
        </a:defRPr>
      </a:lvl2pPr>
      <a:lvl3pPr marL="1143000" indent="-228600" algn="l" rtl="0" eaLnBrk="1" fontAlgn="base" hangingPunct="1">
        <a:spcBef>
          <a:spcPct val="20000"/>
        </a:spcBef>
        <a:spcAft>
          <a:spcPct val="0"/>
        </a:spcAft>
        <a:buClr>
          <a:srgbClr val="1993B9"/>
        </a:buClr>
        <a:buSzPct val="90000"/>
        <a:buFont typeface="Wingdings 3" pitchFamily="18" charset="2"/>
        <a:buChar char="´"/>
        <a:defRPr sz="2400" b="1" kern="1200">
          <a:solidFill>
            <a:srgbClr val="6F6F6F"/>
          </a:solidFill>
          <a:latin typeface="+mn-lt"/>
          <a:ea typeface="+mn-ea"/>
          <a:cs typeface="+mn-cs"/>
        </a:defRPr>
      </a:lvl3pPr>
      <a:lvl4pPr marL="16002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4pPr>
      <a:lvl5pPr marL="2057400" indent="-228600" algn="l" rtl="0" eaLnBrk="1" fontAlgn="base" hangingPunct="1">
        <a:spcBef>
          <a:spcPct val="20000"/>
        </a:spcBef>
        <a:spcAft>
          <a:spcPct val="0"/>
        </a:spcAft>
        <a:buClr>
          <a:srgbClr val="1993B9"/>
        </a:buClr>
        <a:buSzPct val="90000"/>
        <a:buFont typeface="Wingdings 3" pitchFamily="18" charset="2"/>
        <a:buChar char="´"/>
        <a:defRPr sz="2000" b="1" kern="1200">
          <a:solidFill>
            <a:srgbClr val="6F6F6F"/>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14" cstate="email">
            <a:extLst>
              <a:ext uri="{28A0092B-C50C-407E-A947-70E740481C1C}">
                <a14:useLocalDpi xmlns:a14="http://schemas.microsoft.com/office/drawing/2010/main" val="0"/>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3772989311"/>
      </p:ext>
    </p:extLst>
  </p:cSld>
  <p:clrMap bg1="lt1" tx1="dk1" bg2="lt2" tx2="dk2" accent1="accent1" accent2="accent2" accent3="accent3" accent4="accent4" accent5="accent5" accent6="accent6" hlink="hlink" folHlink="folHlink"/>
  <p:sldLayoutIdLst>
    <p:sldLayoutId id="2147484175" r:id="rId1"/>
    <p:sldLayoutId id="2147484176" r:id="rId2"/>
    <p:sldLayoutId id="2147484177" r:id="rId3"/>
    <p:sldLayoutId id="2147484178" r:id="rId4"/>
    <p:sldLayoutId id="2147484179" r:id="rId5"/>
    <p:sldLayoutId id="2147484180" r:id="rId6"/>
    <p:sldLayoutId id="2147484181" r:id="rId7"/>
    <p:sldLayoutId id="2147484182" r:id="rId8"/>
    <p:sldLayoutId id="2147484183" r:id="rId9"/>
    <p:sldLayoutId id="2147484184" r:id="rId10"/>
    <p:sldLayoutId id="2147484185" r:id="rId11"/>
    <p:sldLayoutId id="2147484186" r:id="rId12"/>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A9B7797-1F21-4A40-BC4B-51CBCF83B942}"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AC53CAB-4820-42B5-B1A8-D0BEE3C8E63F}"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Rectangle 12"/>
          <p:cNvSpPr/>
          <p:nvPr/>
        </p:nvSpPr>
        <p:spPr>
          <a:xfrm flipV="1">
            <a:off x="-9617" y="6857997"/>
            <a:ext cx="9153618" cy="45719"/>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9"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781800" y="6324600"/>
            <a:ext cx="2186609" cy="419100"/>
          </a:xfrm>
          <a:prstGeom prst="rect">
            <a:avLst/>
          </a:prstGeom>
        </p:spPr>
      </p:pic>
    </p:spTree>
    <p:extLst>
      <p:ext uri="{BB962C8B-B14F-4D97-AF65-F5344CB8AC3E}">
        <p14:creationId xmlns:p14="http://schemas.microsoft.com/office/powerpoint/2010/main" val="977055295"/>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defTabSz="914400" rtl="0" eaLnBrk="1" latinLnBrk="0" hangingPunct="1">
        <a:spcBef>
          <a:spcPct val="0"/>
        </a:spcBef>
        <a:buNone/>
        <a:defRPr sz="4400" b="1" kern="1200">
          <a:solidFill>
            <a:srgbClr val="C7380B"/>
          </a:solidFill>
          <a:latin typeface="+mj-lt"/>
          <a:ea typeface="+mj-ea"/>
          <a:cs typeface="+mj-cs"/>
        </a:defRPr>
      </a:lvl1pPr>
    </p:titleStyle>
    <p:bodyStyle>
      <a:lvl1pPr marL="342900" indent="-342900" algn="l" defTabSz="914400" rtl="0" eaLnBrk="1" latinLnBrk="0" hangingPunct="1">
        <a:spcBef>
          <a:spcPct val="20000"/>
        </a:spcBef>
        <a:buClr>
          <a:srgbClr val="1993B9"/>
        </a:buClr>
        <a:buSzPct val="110000"/>
        <a:buFont typeface="Wingdings 3" pitchFamily="18" charset="2"/>
        <a:buChar char="´"/>
        <a:defRPr sz="3200" b="1" kern="1200">
          <a:solidFill>
            <a:schemeClr val="accent1">
              <a:lumMod val="50000"/>
            </a:schemeClr>
          </a:solidFill>
          <a:latin typeface="+mn-lt"/>
          <a:ea typeface="+mn-ea"/>
          <a:cs typeface="+mn-cs"/>
        </a:defRPr>
      </a:lvl1pPr>
      <a:lvl2pPr marL="742950" indent="-285750" algn="l" defTabSz="914400" rtl="0" eaLnBrk="1" latinLnBrk="0" hangingPunct="1">
        <a:spcBef>
          <a:spcPct val="20000"/>
        </a:spcBef>
        <a:buClr>
          <a:srgbClr val="1993B9"/>
        </a:buClr>
        <a:buSzPct val="90000"/>
        <a:buFont typeface="Wingdings 3" pitchFamily="18" charset="2"/>
        <a:buChar char="´"/>
        <a:defRPr sz="2800" b="1" kern="1200">
          <a:solidFill>
            <a:schemeClr val="accent1">
              <a:lumMod val="50000"/>
            </a:schemeClr>
          </a:solidFill>
          <a:latin typeface="+mn-lt"/>
          <a:ea typeface="+mn-ea"/>
          <a:cs typeface="+mn-cs"/>
        </a:defRPr>
      </a:lvl2pPr>
      <a:lvl3pPr marL="1143000" indent="-228600" algn="l" defTabSz="914400" rtl="0" eaLnBrk="1" latinLnBrk="0" hangingPunct="1">
        <a:spcBef>
          <a:spcPct val="20000"/>
        </a:spcBef>
        <a:buClr>
          <a:srgbClr val="1993B9"/>
        </a:buClr>
        <a:buSzPct val="90000"/>
        <a:buFont typeface="Wingdings 3" pitchFamily="18" charset="2"/>
        <a:buChar char="´"/>
        <a:defRPr sz="2400" b="1" kern="1200">
          <a:solidFill>
            <a:schemeClr val="accent1">
              <a:lumMod val="50000"/>
            </a:schemeClr>
          </a:solidFill>
          <a:latin typeface="+mn-lt"/>
          <a:ea typeface="+mn-ea"/>
          <a:cs typeface="+mn-cs"/>
        </a:defRPr>
      </a:lvl3pPr>
      <a:lvl4pPr marL="16002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4pPr>
      <a:lvl5pPr marL="2057400" indent="-228600" algn="l" defTabSz="914400" rtl="0" eaLnBrk="1" latinLnBrk="0" hangingPunct="1">
        <a:spcBef>
          <a:spcPct val="20000"/>
        </a:spcBef>
        <a:buClr>
          <a:srgbClr val="1993B9"/>
        </a:buClr>
        <a:buSzPct val="90000"/>
        <a:buFont typeface="Wingdings 3" pitchFamily="18" charset="2"/>
        <a:buChar char="´"/>
        <a:defRPr sz="2000" b="1" kern="1200">
          <a:solidFill>
            <a:schemeClr val="accent1">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EA0C367-D00C-4C1E-9BD7-E9468C51DF30}"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C97737F-CBA1-4199-A188-C3873FA98B2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166845"/>
      </p:ext>
    </p:extLst>
  </p:cSld>
  <p:clrMap bg1="lt1" tx1="dk1" bg2="lt2" tx2="dk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32648841"/>
      </p:ext>
    </p:extLst>
  </p:cSld>
  <p:clrMap bg1="lt1" tx1="dk1" bg2="lt2" tx2="dk2" accent1="accent1" accent2="accent2" accent3="accent3" accent4="accent4" accent5="accent5" accent6="accent6" hlink="hlink" folHlink="folHlink"/>
  <p:sldLayoutIdLst>
    <p:sldLayoutId id="214748421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1075803"/>
      </p:ext>
    </p:extLst>
  </p:cSld>
  <p:clrMap bg1="lt1" tx1="dk1" bg2="lt2" tx2="dk2" accent1="accent1" accent2="accent2" accent3="accent3" accent4="accent4" accent5="accent5" accent6="accent6" hlink="hlink" folHlink="folHlink"/>
  <p:sldLayoutIdLst>
    <p:sldLayoutId id="214748421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ea typeface="+mn-ea"/>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14D3B1-0049-4D06-9157-7217FCD81231}" type="slidenum">
              <a:rPr kumimoji="0" lang="en-US" alt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73200033"/>
      </p:ext>
    </p:extLst>
  </p:cSld>
  <p:clrMap bg1="lt1" tx1="dk1" bg2="lt2" tx2="dk2" accent1="accent1" accent2="accent2" accent3="accent3" accent4="accent4" accent5="accent5" accent6="accent6" hlink="hlink" folHlink="folHlink"/>
  <p:sldLayoutIdLst>
    <p:sldLayoutId id="2147484216" r:id="rId1"/>
    <p:sldLayoutId id="2147484217" r:id="rId2"/>
    <p:sldLayoutId id="2147484218" r:id="rId3"/>
    <p:sldLayoutId id="2147484219" r:id="rId4"/>
    <p:sldLayoutId id="2147484220" r:id="rId5"/>
    <p:sldLayoutId id="2147484221" r:id="rId6"/>
    <p:sldLayoutId id="2147484222" r:id="rId7"/>
    <p:sldLayoutId id="2147484223" r:id="rId8"/>
    <p:sldLayoutId id="2147484224" r:id="rId9"/>
    <p:sldLayoutId id="2147484225" r:id="rId10"/>
    <p:sldLayoutId id="214748422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Tree>
    <p:extLst>
      <p:ext uri="{BB962C8B-B14F-4D97-AF65-F5344CB8AC3E}">
        <p14:creationId xmlns:p14="http://schemas.microsoft.com/office/powerpoint/2010/main" val="2925244294"/>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 id="214748399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253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E187E0D-074B-4AFC-BC73-A8F690ED2FB9}" type="datetimeFigureOut">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91A49D1-2740-4F9C-A62B-F8D51DA03783}" type="slidenum">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40342194"/>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6583110-0A63-411A-AEFB-CFCF43CBDC4B}"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3B1FEB7-1F2A-4FDA-B981-8ADB5609DC6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8861312"/>
      </p:ext>
    </p:extLst>
  </p:cSld>
  <p:clrMap bg1="lt1" tx1="dk1" bg2="lt2" tx2="dk2" accent1="accent1" accent2="accent2" accent3="accent3" accent4="accent4" accent5="accent5" accent6="accent6" hlink="hlink" folHlink="folHlink"/>
  <p:sldLayoutIdLst>
    <p:sldLayoutId id="2147484240" r:id="rId1"/>
    <p:sldLayoutId id="2147484241" r:id="rId2"/>
    <p:sldLayoutId id="2147484242" r:id="rId3"/>
    <p:sldLayoutId id="2147484243" r:id="rId4"/>
    <p:sldLayoutId id="2147484244" r:id="rId5"/>
    <p:sldLayoutId id="2147484245" r:id="rId6"/>
    <p:sldLayoutId id="2147484246" r:id="rId7"/>
    <p:sldLayoutId id="2147484247" r:id="rId8"/>
    <p:sldLayoutId id="2147484248" r:id="rId9"/>
    <p:sldLayoutId id="2147484249" r:id="rId10"/>
    <p:sldLayoutId id="214748425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ＭＳ Ｐゴシック" pitchFamily="34" charset="-128"/>
                <a:cs typeface="+mn-cs"/>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ＭＳ Ｐゴシック"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ＭＳ Ｐゴシック" pitchFamily="34" charset="-128"/>
              <a:cs typeface="+mn-cs"/>
            </a:endParaRPr>
          </a:p>
        </p:txBody>
      </p:sp>
    </p:spTree>
    <p:extLst>
      <p:ext uri="{BB962C8B-B14F-4D97-AF65-F5344CB8AC3E}">
        <p14:creationId xmlns:p14="http://schemas.microsoft.com/office/powerpoint/2010/main" val="4243202022"/>
      </p:ext>
    </p:extLst>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Tree>
    <p:extLst>
      <p:ext uri="{BB962C8B-B14F-4D97-AF65-F5344CB8AC3E}">
        <p14:creationId xmlns:p14="http://schemas.microsoft.com/office/powerpoint/2010/main" val="2647588499"/>
      </p:ext>
    </p:extLst>
  </p:cSld>
  <p:clrMap bg1="lt1" tx1="dk1" bg2="lt2" tx2="dk2" accent1="accent1" accent2="accent2" accent3="accent3" accent4="accent4" accent5="accent5" accent6="accent6" hlink="hlink" folHlink="folHlink"/>
  <p:sldLayoutIdLst>
    <p:sldLayoutId id="2147484276" r:id="rId1"/>
    <p:sldLayoutId id="2147484277" r:id="rId2"/>
    <p:sldLayoutId id="2147484278" r:id="rId3"/>
    <p:sldLayoutId id="2147484279" r:id="rId4"/>
    <p:sldLayoutId id="2147484280" r:id="rId5"/>
    <p:sldLayoutId id="2147484281" r:id="rId6"/>
    <p:sldLayoutId id="2147484282" r:id="rId7"/>
    <p:sldLayoutId id="2147484283"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21"/>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
        <p:nvSpPr>
          <p:cNvPr id="6" name="Rectangle 5">
            <a:extLst>
              <a:ext uri="{FF2B5EF4-FFF2-40B4-BE49-F238E27FC236}">
                <a16:creationId xmlns:a16="http://schemas.microsoft.com/office/drawing/2014/main" id="{57D5A89D-A1F4-480B-A60A-2F1BF1593240}"/>
              </a:ext>
            </a:extLst>
          </p:cNvPr>
          <p:cNvSpPr/>
          <p:nvPr userDrawn="1"/>
        </p:nvSpPr>
        <p:spPr>
          <a:xfrm>
            <a:off x="136525" y="2041525"/>
            <a:ext cx="909638" cy="4679950"/>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15" descr="caduceus large">
            <a:extLst>
              <a:ext uri="{FF2B5EF4-FFF2-40B4-BE49-F238E27FC236}">
                <a16:creationId xmlns:a16="http://schemas.microsoft.com/office/drawing/2014/main" id="{36466ADD-0902-4442-888E-6F24D6CBA2E1}"/>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l="15742" t="12878" r="44452" b="2455"/>
          <a:stretch>
            <a:fillRect/>
          </a:stretch>
        </p:blipFill>
        <p:spPr bwMode="auto">
          <a:xfrm>
            <a:off x="130175" y="2001838"/>
            <a:ext cx="9112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9">
            <a:extLst>
              <a:ext uri="{FF2B5EF4-FFF2-40B4-BE49-F238E27FC236}">
                <a16:creationId xmlns:a16="http://schemas.microsoft.com/office/drawing/2014/main" id="{5D754552-F9E9-4416-9FF8-13CE4E596E08}"/>
              </a:ext>
            </a:extLst>
          </p:cNvPr>
          <p:cNvGrpSpPr>
            <a:grpSpLocks/>
          </p:cNvGrpSpPr>
          <p:nvPr userDrawn="1"/>
        </p:nvGrpSpPr>
        <p:grpSpPr bwMode="auto">
          <a:xfrm>
            <a:off x="136525" y="138113"/>
            <a:ext cx="904875" cy="1863725"/>
            <a:chOff x="86" y="87"/>
            <a:chExt cx="570" cy="1174"/>
          </a:xfrm>
        </p:grpSpPr>
        <p:sp>
          <p:nvSpPr>
            <p:cNvPr id="9" name="Rectangle 7">
              <a:extLst>
                <a:ext uri="{FF2B5EF4-FFF2-40B4-BE49-F238E27FC236}">
                  <a16:creationId xmlns:a16="http://schemas.microsoft.com/office/drawing/2014/main" id="{56C8D750-98A9-4DD7-BCDA-305167A7127E}"/>
                </a:ext>
              </a:extLst>
            </p:cNvPr>
            <p:cNvSpPr>
              <a:spLocks noChangeArrowheads="1"/>
            </p:cNvSpPr>
            <p:nvPr userDrawn="1"/>
          </p:nvSpPr>
          <p:spPr bwMode="auto">
            <a:xfrm>
              <a:off x="86" y="87"/>
              <a:ext cx="570" cy="57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 name="Rectangle 8">
              <a:extLst>
                <a:ext uri="{FF2B5EF4-FFF2-40B4-BE49-F238E27FC236}">
                  <a16:creationId xmlns:a16="http://schemas.microsoft.com/office/drawing/2014/main" id="{91350BB5-0E69-476D-8A81-399584366810}"/>
                </a:ext>
              </a:extLst>
            </p:cNvPr>
            <p:cNvSpPr>
              <a:spLocks noChangeArrowheads="1"/>
            </p:cNvSpPr>
            <p:nvPr userDrawn="1"/>
          </p:nvSpPr>
          <p:spPr bwMode="auto">
            <a:xfrm>
              <a:off x="86" y="691"/>
              <a:ext cx="570" cy="57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spTree>
    <p:extLst>
      <p:ext uri="{BB962C8B-B14F-4D97-AF65-F5344CB8AC3E}">
        <p14:creationId xmlns:p14="http://schemas.microsoft.com/office/powerpoint/2010/main" val="424815988"/>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 id="2147484024" r:id="rId12"/>
    <p:sldLayoutId id="2147484025" r:id="rId13"/>
    <p:sldLayoutId id="2147484026" r:id="rId14"/>
    <p:sldLayoutId id="2147484027" r:id="rId15"/>
    <p:sldLayoutId id="2147483998" r:id="rId16"/>
    <p:sldLayoutId id="2147483999" r:id="rId17"/>
    <p:sldLayoutId id="2147484010" r:id="rId18"/>
    <p:sldLayoutId id="2147484011"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6810703"/>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296" r:id="rId11"/>
    <p:sldLayoutId id="2147484297" r:id="rId12"/>
    <p:sldLayoutId id="2147484298"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Tree>
    <p:extLst>
      <p:ext uri="{BB962C8B-B14F-4D97-AF65-F5344CB8AC3E}">
        <p14:creationId xmlns:p14="http://schemas.microsoft.com/office/powerpoint/2010/main" val="236177206"/>
      </p:ext>
    </p:extLst>
  </p:cSld>
  <p:clrMap bg1="lt1" tx1="dk1" bg2="lt2" tx2="dk2" accent1="accent1" accent2="accent2" accent3="accent3" accent4="accent4" accent5="accent5" accent6="accent6" hlink="hlink" folHlink="folHlink"/>
  <p:sldLayoutIdLst>
    <p:sldLayoutId id="2147484040" r:id="rId1"/>
    <p:sldLayoutId id="2147484041" r:id="rId2"/>
    <p:sldLayoutId id="2147484042" r:id="rId3"/>
    <p:sldLayoutId id="2147484043" r:id="rId4"/>
    <p:sldLayoutId id="2147484044" r:id="rId5"/>
    <p:sldLayoutId id="2147484045" r:id="rId6"/>
    <p:sldLayoutId id="2147484046" r:id="rId7"/>
    <p:sldLayoutId id="2147484047" r:id="rId8"/>
    <p:sldLayoutId id="2147484048" r:id="rId9"/>
    <p:sldLayoutId id="2147484049" r:id="rId10"/>
    <p:sldLayoutId id="2147484050" r:id="rId11"/>
    <p:sldLayoutId id="2147484051" r:id="rId12"/>
    <p:sldLayoutId id="2147484052" r:id="rId13"/>
    <p:sldLayoutId id="2147484053" r:id="rId14"/>
    <p:sldLayoutId id="2147484054" r:id="rId15"/>
    <p:sldLayoutId id="2147484299" r:id="rId1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36525" y="2041525"/>
            <a:ext cx="909638" cy="4679950"/>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1027" name="Picture 15" descr="caduceus large"/>
          <p:cNvPicPr>
            <a:picLocks noChangeAspect="1" noChangeArrowheads="1"/>
          </p:cNvPicPr>
          <p:nvPr/>
        </p:nvPicPr>
        <p:blipFill>
          <a:blip r:embed="rId22">
            <a:extLst>
              <a:ext uri="{28A0092B-C50C-407E-A947-70E740481C1C}">
                <a14:useLocalDpi xmlns:a14="http://schemas.microsoft.com/office/drawing/2010/main" val="0"/>
              </a:ext>
            </a:extLst>
          </a:blip>
          <a:srcRect l="15742" t="12878" r="44452" b="2455"/>
          <a:stretch>
            <a:fillRect/>
          </a:stretch>
        </p:blipFill>
        <p:spPr bwMode="auto">
          <a:xfrm>
            <a:off x="130175" y="2001838"/>
            <a:ext cx="9112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173163" y="138113"/>
            <a:ext cx="77247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173163" y="1228725"/>
            <a:ext cx="77247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4"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charset="0"/>
              <a:ea typeface="ＭＳ Ｐゴシック"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87373-9009-4465-9F39-3D6F9BA212AF}" type="slidenum">
              <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4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nvGrpSpPr>
          <p:cNvPr id="1033" name="Group 9"/>
          <p:cNvGrpSpPr>
            <a:grpSpLocks/>
          </p:cNvGrpSpPr>
          <p:nvPr/>
        </p:nvGrpSpPr>
        <p:grpSpPr bwMode="auto">
          <a:xfrm>
            <a:off x="136525" y="138113"/>
            <a:ext cx="904875" cy="1863725"/>
            <a:chOff x="86" y="87"/>
            <a:chExt cx="570" cy="1174"/>
          </a:xfrm>
        </p:grpSpPr>
        <p:sp>
          <p:nvSpPr>
            <p:cNvPr id="1034" name="Rectangle 7"/>
            <p:cNvSpPr>
              <a:spLocks noChangeArrowheads="1"/>
            </p:cNvSpPr>
            <p:nvPr/>
          </p:nvSpPr>
          <p:spPr bwMode="auto">
            <a:xfrm>
              <a:off x="86" y="87"/>
              <a:ext cx="570" cy="57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sp>
          <p:nvSpPr>
            <p:cNvPr id="1035" name="Rectangle 8"/>
            <p:cNvSpPr>
              <a:spLocks noChangeArrowheads="1"/>
            </p:cNvSpPr>
            <p:nvPr/>
          </p:nvSpPr>
          <p:spPr bwMode="auto">
            <a:xfrm>
              <a:off x="86" y="691"/>
              <a:ext cx="570" cy="57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itchFamily="34" charset="0"/>
                <a:ea typeface="ＭＳ Ｐゴシック" pitchFamily="34" charset="-128"/>
                <a:cs typeface="+mn-cs"/>
              </a:endParaRPr>
            </a:p>
          </p:txBody>
        </p:sp>
      </p:grpSp>
    </p:spTree>
    <p:extLst>
      <p:ext uri="{BB962C8B-B14F-4D97-AF65-F5344CB8AC3E}">
        <p14:creationId xmlns:p14="http://schemas.microsoft.com/office/powerpoint/2010/main" val="1574453775"/>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69" r:id="rId14"/>
    <p:sldLayoutId id="2147484070" r:id="rId15"/>
    <p:sldLayoutId id="2147484071" r:id="rId16"/>
    <p:sldLayoutId id="2147484072" r:id="rId17"/>
    <p:sldLayoutId id="2147484073" r:id="rId18"/>
    <p:sldLayoutId id="2147484074" r:id="rId19"/>
    <p:sldLayoutId id="2147484075" r:id="rId20"/>
  </p:sldLayoutIdLst>
  <p:txStyles>
    <p:titleStyle>
      <a:lvl1pPr algn="ctr" rtl="0" eaLnBrk="1" fontAlgn="base" hangingPunct="1">
        <a:spcBef>
          <a:spcPct val="0"/>
        </a:spcBef>
        <a:spcAft>
          <a:spcPct val="0"/>
        </a:spcAft>
        <a:defRPr sz="4000">
          <a:solidFill>
            <a:srgbClr val="000000"/>
          </a:solidFill>
          <a:latin typeface="+mj-lt"/>
          <a:ea typeface="ＭＳ Ｐゴシック" charset="-128"/>
          <a:cs typeface="ＭＳ Ｐゴシック" charset="-128"/>
        </a:defRPr>
      </a:lvl1pPr>
      <a:lvl2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2pPr>
      <a:lvl3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3pPr>
      <a:lvl4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4pPr>
      <a:lvl5pPr algn="ctr" rtl="0" eaLnBrk="1" fontAlgn="base" hangingPunct="1">
        <a:spcBef>
          <a:spcPct val="0"/>
        </a:spcBef>
        <a:spcAft>
          <a:spcPct val="0"/>
        </a:spcAft>
        <a:defRPr sz="4000">
          <a:solidFill>
            <a:srgbClr val="000000"/>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Calibri" charset="0"/>
        </a:defRPr>
      </a:lvl6pPr>
      <a:lvl7pPr marL="914400" algn="ctr" rtl="0" eaLnBrk="1" fontAlgn="base" hangingPunct="1">
        <a:spcBef>
          <a:spcPct val="0"/>
        </a:spcBef>
        <a:spcAft>
          <a:spcPct val="0"/>
        </a:spcAft>
        <a:defRPr sz="4000">
          <a:solidFill>
            <a:srgbClr val="000000"/>
          </a:solidFill>
          <a:latin typeface="Calibri" charset="0"/>
        </a:defRPr>
      </a:lvl7pPr>
      <a:lvl8pPr marL="1371600" algn="ctr" rtl="0" eaLnBrk="1" fontAlgn="base" hangingPunct="1">
        <a:spcBef>
          <a:spcPct val="0"/>
        </a:spcBef>
        <a:spcAft>
          <a:spcPct val="0"/>
        </a:spcAft>
        <a:defRPr sz="4000">
          <a:solidFill>
            <a:srgbClr val="000000"/>
          </a:solidFill>
          <a:latin typeface="Calibri" charset="0"/>
        </a:defRPr>
      </a:lvl8pPr>
      <a:lvl9pPr marL="1828800" algn="ctr" rtl="0" eaLnBrk="1" fontAlgn="base" hangingPunct="1">
        <a:spcBef>
          <a:spcPct val="0"/>
        </a:spcBef>
        <a:spcAft>
          <a:spcPct val="0"/>
        </a:spcAft>
        <a:defRPr sz="4000">
          <a:solidFill>
            <a:srgbClr val="000000"/>
          </a:solidFill>
          <a:latin typeface="Calibri" charset="0"/>
        </a:defRPr>
      </a:lvl9pPr>
    </p:titleStyle>
    <p:bodyStyle>
      <a:lvl1pPr marL="342900" indent="-342900" algn="l" rtl="0" eaLnBrk="1" fontAlgn="base" hangingPunct="1">
        <a:lnSpc>
          <a:spcPct val="95000"/>
        </a:lnSpc>
        <a:spcBef>
          <a:spcPct val="20000"/>
        </a:spcBef>
        <a:spcAft>
          <a:spcPct val="10000"/>
        </a:spcAft>
        <a:buClr>
          <a:schemeClr val="folHlink"/>
        </a:buClr>
        <a:buFont typeface="Wingdings" pitchFamily="2" charset="2"/>
        <a:buChar char="§"/>
        <a:defRPr sz="3200">
          <a:solidFill>
            <a:srgbClr val="000000"/>
          </a:solidFill>
          <a:latin typeface="+mn-lt"/>
          <a:ea typeface="ＭＳ Ｐゴシック" charset="-128"/>
          <a:cs typeface="ＭＳ Ｐゴシック" charset="-128"/>
        </a:defRPr>
      </a:lvl1pPr>
      <a:lvl2pPr marL="742950" indent="-285750" algn="l" rtl="0" eaLnBrk="1" fontAlgn="base" hangingPunct="1">
        <a:lnSpc>
          <a:spcPct val="95000"/>
        </a:lnSpc>
        <a:spcBef>
          <a:spcPct val="20000"/>
        </a:spcBef>
        <a:spcAft>
          <a:spcPct val="10000"/>
        </a:spcAft>
        <a:buClr>
          <a:schemeClr val="folHlink"/>
        </a:buClr>
        <a:buSzPct val="90000"/>
        <a:buFont typeface="Wingdings" pitchFamily="2" charset="2"/>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20000"/>
        </a:spcBef>
        <a:spcAft>
          <a:spcPct val="10000"/>
        </a:spcAft>
        <a:buClr>
          <a:schemeClr val="folHlink"/>
        </a:buClr>
        <a:buSzPct val="80000"/>
        <a:buFont typeface="Wingdings" pitchFamily="2" charset="2"/>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20000"/>
        </a:spcBef>
        <a:spcAft>
          <a:spcPct val="10000"/>
        </a:spcAft>
        <a:buClr>
          <a:schemeClr val="folHlink"/>
        </a:buClr>
        <a:buSzPct val="70000"/>
        <a:buFont typeface="Wingdings" pitchFamily="2" charset="2"/>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6pPr>
      <a:lvl7pPr marL="29718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7pPr>
      <a:lvl8pPr marL="34290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8pPr>
      <a:lvl9pPr marL="38862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36525" y="2041525"/>
            <a:ext cx="909638" cy="4679950"/>
          </a:xfrm>
          <a:prstGeom prst="rect">
            <a:avLst/>
          </a:prstGeom>
          <a:solidFill>
            <a:srgbClr val="00748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27" name="Picture 15" descr="caduceus large"/>
          <p:cNvPicPr>
            <a:picLocks noChangeAspect="1" noChangeArrowheads="1"/>
          </p:cNvPicPr>
          <p:nvPr/>
        </p:nvPicPr>
        <p:blipFill>
          <a:blip r:embed="rId22">
            <a:extLst>
              <a:ext uri="{28A0092B-C50C-407E-A947-70E740481C1C}">
                <a14:useLocalDpi xmlns:a14="http://schemas.microsoft.com/office/drawing/2010/main" val="0"/>
              </a:ext>
            </a:extLst>
          </a:blip>
          <a:srcRect l="15742" t="12878" r="44452" b="2455"/>
          <a:stretch>
            <a:fillRect/>
          </a:stretch>
        </p:blipFill>
        <p:spPr bwMode="auto">
          <a:xfrm>
            <a:off x="130175" y="2001838"/>
            <a:ext cx="9112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1173163" y="138113"/>
            <a:ext cx="7724775"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9" name="Rectangle 3"/>
          <p:cNvSpPr>
            <a:spLocks noGrp="1" noChangeArrowheads="1"/>
          </p:cNvSpPr>
          <p:nvPr>
            <p:ph type="body" idx="1"/>
          </p:nvPr>
        </p:nvSpPr>
        <p:spPr bwMode="auto">
          <a:xfrm>
            <a:off x="1173163" y="1228725"/>
            <a:ext cx="7724775"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cs typeface="ＭＳ Ｐゴシック" charset="0"/>
              </a:defRPr>
            </a:lvl1pPr>
          </a:lstStyle>
          <a:p>
            <a:pPr>
              <a:defRPr/>
            </a:pPr>
            <a:endParaRPr lang="en-US"/>
          </a:p>
        </p:txBody>
      </p:sp>
      <p:sp>
        <p:nvSpPr>
          <p:cNvPr id="4"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cs typeface="ＭＳ Ｐゴシック"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7A57A66-8412-4B5A-BA18-58C468E805F6}" type="slidenum">
              <a:rPr lang="en-US" altLang="en-US"/>
              <a:pPr/>
              <a:t>‹#›</a:t>
            </a:fld>
            <a:endParaRPr lang="en-US" altLang="en-US"/>
          </a:p>
        </p:txBody>
      </p:sp>
      <p:grpSp>
        <p:nvGrpSpPr>
          <p:cNvPr id="1033" name="Group 9"/>
          <p:cNvGrpSpPr>
            <a:grpSpLocks/>
          </p:cNvGrpSpPr>
          <p:nvPr/>
        </p:nvGrpSpPr>
        <p:grpSpPr bwMode="auto">
          <a:xfrm>
            <a:off x="136525" y="138113"/>
            <a:ext cx="904875" cy="1863725"/>
            <a:chOff x="86" y="87"/>
            <a:chExt cx="570" cy="1174"/>
          </a:xfrm>
        </p:grpSpPr>
        <p:sp>
          <p:nvSpPr>
            <p:cNvPr id="1034" name="Rectangle 7"/>
            <p:cNvSpPr>
              <a:spLocks noChangeArrowheads="1"/>
            </p:cNvSpPr>
            <p:nvPr/>
          </p:nvSpPr>
          <p:spPr bwMode="auto">
            <a:xfrm>
              <a:off x="86" y="87"/>
              <a:ext cx="570" cy="570"/>
            </a:xfrm>
            <a:prstGeom prst="rect">
              <a:avLst/>
            </a:prstGeom>
            <a:solidFill>
              <a:srgbClr val="C5D96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sp>
          <p:nvSpPr>
            <p:cNvPr id="1035" name="Rectangle 8"/>
            <p:cNvSpPr>
              <a:spLocks noChangeArrowheads="1"/>
            </p:cNvSpPr>
            <p:nvPr/>
          </p:nvSpPr>
          <p:spPr bwMode="auto">
            <a:xfrm>
              <a:off x="86" y="691"/>
              <a:ext cx="570" cy="570"/>
            </a:xfrm>
            <a:prstGeom prst="rect">
              <a:avLst/>
            </a:prstGeom>
            <a:solidFill>
              <a:srgbClr val="A9CB3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endParaRPr lang="en-US" altLang="en-US" sz="1800"/>
            </a:p>
          </p:txBody>
        </p:sp>
      </p:grpSp>
    </p:spTree>
    <p:extLst>
      <p:ext uri="{BB962C8B-B14F-4D97-AF65-F5344CB8AC3E}">
        <p14:creationId xmlns:p14="http://schemas.microsoft.com/office/powerpoint/2010/main" val="3642153442"/>
      </p:ext>
    </p:extLst>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300" r:id="rId18"/>
    <p:sldLayoutId id="2147484301" r:id="rId19"/>
    <p:sldLayoutId id="2147484302" r:id="rId20"/>
  </p:sldLayoutIdLst>
  <p:txStyles>
    <p:titleStyle>
      <a:lvl1pPr algn="l" rtl="0" eaLnBrk="1" fontAlgn="base" hangingPunct="1">
        <a:spcBef>
          <a:spcPct val="0"/>
        </a:spcBef>
        <a:spcAft>
          <a:spcPct val="0"/>
        </a:spcAft>
        <a:defRPr sz="4000">
          <a:solidFill>
            <a:schemeClr val="accent1"/>
          </a:solidFill>
          <a:latin typeface="+mj-lt"/>
          <a:ea typeface="ＭＳ Ｐゴシック" charset="-128"/>
          <a:cs typeface="ＭＳ Ｐゴシック" charset="-128"/>
        </a:defRPr>
      </a:lvl1pPr>
      <a:lvl2pPr algn="l" rtl="0" eaLnBrk="1" fontAlgn="base" hangingPunct="1">
        <a:spcBef>
          <a:spcPct val="0"/>
        </a:spcBef>
        <a:spcAft>
          <a:spcPct val="0"/>
        </a:spcAft>
        <a:defRPr sz="4000">
          <a:solidFill>
            <a:schemeClr val="accent1"/>
          </a:solidFill>
          <a:latin typeface="Calibri" charset="0"/>
          <a:ea typeface="ＭＳ Ｐゴシック" charset="-128"/>
          <a:cs typeface="ＭＳ Ｐゴシック" charset="-128"/>
        </a:defRPr>
      </a:lvl2pPr>
      <a:lvl3pPr algn="l" rtl="0" eaLnBrk="1" fontAlgn="base" hangingPunct="1">
        <a:spcBef>
          <a:spcPct val="0"/>
        </a:spcBef>
        <a:spcAft>
          <a:spcPct val="0"/>
        </a:spcAft>
        <a:defRPr sz="4000">
          <a:solidFill>
            <a:schemeClr val="accent1"/>
          </a:solidFill>
          <a:latin typeface="Calibri" charset="0"/>
          <a:ea typeface="ＭＳ Ｐゴシック" charset="-128"/>
          <a:cs typeface="ＭＳ Ｐゴシック" charset="-128"/>
        </a:defRPr>
      </a:lvl3pPr>
      <a:lvl4pPr algn="l" rtl="0" eaLnBrk="1" fontAlgn="base" hangingPunct="1">
        <a:spcBef>
          <a:spcPct val="0"/>
        </a:spcBef>
        <a:spcAft>
          <a:spcPct val="0"/>
        </a:spcAft>
        <a:defRPr sz="4000">
          <a:solidFill>
            <a:schemeClr val="accent1"/>
          </a:solidFill>
          <a:latin typeface="Calibri" charset="0"/>
          <a:ea typeface="ＭＳ Ｐゴシック" charset="-128"/>
          <a:cs typeface="ＭＳ Ｐゴシック" charset="-128"/>
        </a:defRPr>
      </a:lvl4pPr>
      <a:lvl5pPr algn="l" rtl="0" eaLnBrk="1" fontAlgn="base" hangingPunct="1">
        <a:spcBef>
          <a:spcPct val="0"/>
        </a:spcBef>
        <a:spcAft>
          <a:spcPct val="0"/>
        </a:spcAft>
        <a:defRPr sz="4000">
          <a:solidFill>
            <a:schemeClr val="accent1"/>
          </a:solidFill>
          <a:latin typeface="Calibri" charset="0"/>
          <a:ea typeface="ＭＳ Ｐゴシック" charset="-128"/>
          <a:cs typeface="ＭＳ Ｐゴシック" charset="-128"/>
        </a:defRPr>
      </a:lvl5pPr>
      <a:lvl6pPr marL="457200" algn="ctr" rtl="0" eaLnBrk="1" fontAlgn="base" hangingPunct="1">
        <a:spcBef>
          <a:spcPct val="0"/>
        </a:spcBef>
        <a:spcAft>
          <a:spcPct val="0"/>
        </a:spcAft>
        <a:defRPr sz="4000">
          <a:solidFill>
            <a:srgbClr val="000000"/>
          </a:solidFill>
          <a:latin typeface="Calibri" charset="0"/>
        </a:defRPr>
      </a:lvl6pPr>
      <a:lvl7pPr marL="914400" algn="ctr" rtl="0" eaLnBrk="1" fontAlgn="base" hangingPunct="1">
        <a:spcBef>
          <a:spcPct val="0"/>
        </a:spcBef>
        <a:spcAft>
          <a:spcPct val="0"/>
        </a:spcAft>
        <a:defRPr sz="4000">
          <a:solidFill>
            <a:srgbClr val="000000"/>
          </a:solidFill>
          <a:latin typeface="Calibri" charset="0"/>
        </a:defRPr>
      </a:lvl7pPr>
      <a:lvl8pPr marL="1371600" algn="ctr" rtl="0" eaLnBrk="1" fontAlgn="base" hangingPunct="1">
        <a:spcBef>
          <a:spcPct val="0"/>
        </a:spcBef>
        <a:spcAft>
          <a:spcPct val="0"/>
        </a:spcAft>
        <a:defRPr sz="4000">
          <a:solidFill>
            <a:srgbClr val="000000"/>
          </a:solidFill>
          <a:latin typeface="Calibri" charset="0"/>
        </a:defRPr>
      </a:lvl8pPr>
      <a:lvl9pPr marL="1828800" algn="ctr" rtl="0" eaLnBrk="1" fontAlgn="base" hangingPunct="1">
        <a:spcBef>
          <a:spcPct val="0"/>
        </a:spcBef>
        <a:spcAft>
          <a:spcPct val="0"/>
        </a:spcAft>
        <a:defRPr sz="4000">
          <a:solidFill>
            <a:srgbClr val="000000"/>
          </a:solidFill>
          <a:latin typeface="Calibri" charset="0"/>
        </a:defRPr>
      </a:lvl9pPr>
    </p:titleStyle>
    <p:bodyStyle>
      <a:lvl1pPr marL="342900" indent="-342900" algn="l" rtl="0" eaLnBrk="1" fontAlgn="base" hangingPunct="1">
        <a:lnSpc>
          <a:spcPct val="95000"/>
        </a:lnSpc>
        <a:spcBef>
          <a:spcPct val="20000"/>
        </a:spcBef>
        <a:spcAft>
          <a:spcPct val="10000"/>
        </a:spcAft>
        <a:buClr>
          <a:schemeClr val="folHlink"/>
        </a:buClr>
        <a:buFont typeface="Wingdings" panose="05000000000000000000" pitchFamily="2" charset="2"/>
        <a:buChar char="§"/>
        <a:defRPr sz="3200">
          <a:solidFill>
            <a:srgbClr val="000000"/>
          </a:solidFill>
          <a:latin typeface="+mn-lt"/>
          <a:ea typeface="ＭＳ Ｐゴシック" charset="-128"/>
          <a:cs typeface="ＭＳ Ｐゴシック" charset="-128"/>
        </a:defRPr>
      </a:lvl1pPr>
      <a:lvl2pPr marL="742950" indent="-285750" algn="l" rtl="0" eaLnBrk="1" fontAlgn="base" hangingPunct="1">
        <a:lnSpc>
          <a:spcPct val="95000"/>
        </a:lnSpc>
        <a:spcBef>
          <a:spcPct val="20000"/>
        </a:spcBef>
        <a:spcAft>
          <a:spcPct val="10000"/>
        </a:spcAft>
        <a:buClr>
          <a:schemeClr val="folHlink"/>
        </a:buClr>
        <a:buSzPct val="90000"/>
        <a:buFont typeface="Wingdings" panose="05000000000000000000" pitchFamily="2" charset="2"/>
        <a:buChar char="§"/>
        <a:defRPr sz="2800">
          <a:solidFill>
            <a:srgbClr val="000000"/>
          </a:solidFill>
          <a:latin typeface="+mn-lt"/>
          <a:ea typeface="ＭＳ Ｐゴシック" charset="-128"/>
        </a:defRPr>
      </a:lvl2pPr>
      <a:lvl3pPr marL="1143000" indent="-228600" algn="l" rtl="0" eaLnBrk="1" fontAlgn="base" hangingPunct="1">
        <a:lnSpc>
          <a:spcPct val="95000"/>
        </a:lnSpc>
        <a:spcBef>
          <a:spcPct val="20000"/>
        </a:spcBef>
        <a:spcAft>
          <a:spcPct val="10000"/>
        </a:spcAft>
        <a:buClr>
          <a:schemeClr val="folHlink"/>
        </a:buClr>
        <a:buSzPct val="80000"/>
        <a:buFont typeface="Wingdings" panose="05000000000000000000" pitchFamily="2" charset="2"/>
        <a:buChar char="§"/>
        <a:defRPr sz="2400">
          <a:solidFill>
            <a:srgbClr val="000000"/>
          </a:solidFill>
          <a:latin typeface="+mn-lt"/>
          <a:ea typeface="ＭＳ Ｐゴシック" charset="-128"/>
        </a:defRPr>
      </a:lvl3pPr>
      <a:lvl4pPr marL="1600200" indent="-228600" algn="l" rtl="0" eaLnBrk="1" fontAlgn="base" hangingPunct="1">
        <a:lnSpc>
          <a:spcPct val="95000"/>
        </a:lnSpc>
        <a:spcBef>
          <a:spcPct val="20000"/>
        </a:spcBef>
        <a:spcAft>
          <a:spcPct val="10000"/>
        </a:spcAft>
        <a:buClr>
          <a:schemeClr val="folHlink"/>
        </a:buClr>
        <a:buSzPct val="70000"/>
        <a:buFont typeface="Wingdings" panose="05000000000000000000" pitchFamily="2" charset="2"/>
        <a:buChar char="§"/>
        <a:defRPr sz="2000">
          <a:solidFill>
            <a:srgbClr val="000000"/>
          </a:solidFill>
          <a:latin typeface="+mn-lt"/>
          <a:ea typeface="ＭＳ Ｐゴシック" charset="-128"/>
        </a:defRPr>
      </a:lvl4pPr>
      <a:lvl5pPr marL="2057400" indent="-228600" algn="l" rtl="0" eaLnBrk="1" fontAlgn="base" hangingPunct="1">
        <a:lnSpc>
          <a:spcPct val="95000"/>
        </a:lnSpc>
        <a:spcBef>
          <a:spcPct val="20000"/>
        </a:spcBef>
        <a:spcAft>
          <a:spcPct val="10000"/>
        </a:spcAft>
        <a:buClr>
          <a:schemeClr val="folHlink"/>
        </a:buClr>
        <a:buSzPct val="60000"/>
        <a:buFont typeface="Wingdings" panose="05000000000000000000" pitchFamily="2" charset="2"/>
        <a:buChar char="§"/>
        <a:defRPr sz="2000">
          <a:solidFill>
            <a:srgbClr val="000000"/>
          </a:solidFill>
          <a:latin typeface="+mn-lt"/>
          <a:ea typeface="ＭＳ Ｐゴシック" charset="-128"/>
        </a:defRPr>
      </a:lvl5pPr>
      <a:lvl6pPr marL="25146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6pPr>
      <a:lvl7pPr marL="29718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7pPr>
      <a:lvl8pPr marL="34290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8pPr>
      <a:lvl9pPr marL="3886200" indent="-228600" algn="l" rtl="0" eaLnBrk="1" fontAlgn="base" hangingPunct="1">
        <a:lnSpc>
          <a:spcPct val="95000"/>
        </a:lnSpc>
        <a:spcBef>
          <a:spcPct val="20000"/>
        </a:spcBef>
        <a:spcAft>
          <a:spcPct val="10000"/>
        </a:spcAft>
        <a:buClr>
          <a:schemeClr val="folHlink"/>
        </a:buClr>
        <a:buSzPct val="60000"/>
        <a:buFont typeface="Wingdings" charset="2"/>
        <a:buChar char="§"/>
        <a:defRPr sz="2000">
          <a:solidFill>
            <a:srgbClr val="000000"/>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4" name="Title Placeholder 5"/>
          <p:cNvSpPr>
            <a:spLocks noGrp="1"/>
          </p:cNvSpPr>
          <p:nvPr>
            <p:ph type="title"/>
          </p:nvPr>
        </p:nvSpPr>
        <p:spPr>
          <a:xfrm>
            <a:off x="319150" y="1877814"/>
            <a:ext cx="8229600" cy="780685"/>
          </a:xfrm>
          <a:prstGeom prst="rect">
            <a:avLst/>
          </a:prstGeom>
        </p:spPr>
        <p:txBody>
          <a:bodyPr vert="horz" lIns="91440" tIns="45720" rIns="91440" bIns="45720" rtlCol="0" anchor="ctr">
            <a:noAutofit/>
          </a:bodyPr>
          <a:lstStyle/>
          <a:p>
            <a:r>
              <a:rPr lang="en-US" sz="5400" dirty="0">
                <a:solidFill>
                  <a:srgbClr val="007481"/>
                </a:solidFill>
                <a:latin typeface="FrutigerBold"/>
                <a:cs typeface="FrutigerBold"/>
              </a:rPr>
              <a:t>Presentation Title here</a:t>
            </a:r>
            <a:endParaRPr lang="en-US" sz="5400" dirty="0"/>
          </a:p>
        </p:txBody>
      </p:sp>
      <p:sp>
        <p:nvSpPr>
          <p:cNvPr id="5" name="Text Placeholder 7"/>
          <p:cNvSpPr>
            <a:spLocks noGrp="1"/>
          </p:cNvSpPr>
          <p:nvPr>
            <p:ph type="body" idx="1"/>
          </p:nvPr>
        </p:nvSpPr>
        <p:spPr>
          <a:xfrm>
            <a:off x="332955" y="2733535"/>
            <a:ext cx="8229600" cy="1297740"/>
          </a:xfrm>
          <a:prstGeom prst="rect">
            <a:avLst/>
          </a:prstGeom>
        </p:spPr>
        <p:txBody>
          <a:bodyPr vert="horz" lIns="91440" tIns="45720" rIns="91440" bIns="45720" rtlCol="0">
            <a:normAutofit/>
          </a:bodyPr>
          <a:lstStyle/>
          <a:p>
            <a:pPr algn="l"/>
            <a:r>
              <a:rPr lang="en-US" sz="2800" dirty="0">
                <a:latin typeface="FrutigerLight"/>
                <a:cs typeface="FrutigerLight"/>
              </a:rPr>
              <a:t>    Subtitle here</a:t>
            </a:r>
          </a:p>
        </p:txBody>
      </p:sp>
    </p:spTree>
    <p:extLst>
      <p:ext uri="{BB962C8B-B14F-4D97-AF65-F5344CB8AC3E}">
        <p14:creationId xmlns:p14="http://schemas.microsoft.com/office/powerpoint/2010/main" val="1777359148"/>
      </p:ext>
    </p:extLst>
  </p:cSld>
  <p:clrMap bg1="lt1" tx1="dk1" bg2="lt2" tx2="dk2" accent1="accent1" accent2="accent2" accent3="accent3" accent4="accent4" accent5="accent5" accent6="accent6" hlink="hlink" folHlink="folHlink"/>
  <p:sldLayoutIdLst>
    <p:sldLayoutId id="2147484095" r:id="rId1"/>
    <p:sldLayoutId id="2147484096" r:id="rId2"/>
    <p:sldLayoutId id="2147484097" r:id="rId3"/>
    <p:sldLayoutId id="2147484098" r:id="rId4"/>
    <p:sldLayoutId id="2147484099" r:id="rId5"/>
    <p:sldLayoutId id="2147484100" r:id="rId6"/>
    <p:sldLayoutId id="2147484101" r:id="rId7"/>
    <p:sldLayoutId id="2147484102" r:id="rId8"/>
    <p:sldLayoutId id="2147484103" r:id="rId9"/>
    <p:sldLayoutId id="2147484104" r:id="rId10"/>
    <p:sldLayoutId id="2147484105" r:id="rId11"/>
    <p:sldLayoutId id="2147484106"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096A35A3-A63A-7A47-AFDD-8C9F724D7AE6}"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5/14/2018</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A5CC35F-BA78-AD46-B609-1D460F9E57A7}"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8321849"/>
      </p:ext>
    </p:extLst>
  </p:cSld>
  <p:clrMap bg1="lt1" tx1="dk1" bg2="lt2" tx2="dk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 id="2147484119" r:id="rId12"/>
    <p:sldLayoutId id="2147484292" r:id="rId13"/>
    <p:sldLayoutId id="2147484294" r:id="rId14"/>
    <p:sldLayoutId id="2147484295" r:id="rId15"/>
    <p:sldLayoutId id="2147483847" r:id="rId16"/>
    <p:sldLayoutId id="2147483854" r:id="rId17"/>
    <p:sldLayoutId id="2147483855" r:id="rId18"/>
    <p:sldLayoutId id="2147483881" r:id="rId1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14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30.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3" Type="http://schemas.openxmlformats.org/officeDocument/2006/relationships/hyperlink" Target="http://bit.ly/hpvfactsforproviders" TargetMode="External"/><Relationship Id="rId2" Type="http://schemas.openxmlformats.org/officeDocument/2006/relationships/notesSlide" Target="../notesSlides/notesSlide10.xml"/><Relationship Id="rId1" Type="http://schemas.openxmlformats.org/officeDocument/2006/relationships/slideLayout" Target="../slideLayouts/slideLayout130.xml"/><Relationship Id="rId5" Type="http://schemas.openxmlformats.org/officeDocument/2006/relationships/hyperlink" Target="https://www.cancer.org/content/dam/cancer-org/online-documents/en/pdf/flyers/hpv-vaccination-just-the-facts-for-parents.pdf" TargetMode="External"/><Relationship Id="rId4" Type="http://schemas.openxmlformats.org/officeDocument/2006/relationships/hyperlink" Target="https://www.societysource.org/sites/CC/CCS/BG/HPVV/Documents%20for%20Staff/About%20ACS'%20HPV%20Programs/HPV%20Vaccine%20Update%20-%20Why%20ACS%20Cares.pdf"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2.xml"/></Relationships>
</file>

<file path=ppt/slides/_rels/slide2.xml.rels><?xml version="1.0" encoding="UTF-8" standalone="yes"?>
<Relationships xmlns="http://schemas.openxmlformats.org/package/2006/relationships"><Relationship Id="rId3" Type="http://schemas.openxmlformats.org/officeDocument/2006/relationships/hyperlink" Target="http://www.cancer.org/cancer/cancercauses/othercarcinogens/infectiousagents/hpv/acs-recommendations-for-hpv-vaccine-use" TargetMode="External"/><Relationship Id="rId2" Type="http://schemas.openxmlformats.org/officeDocument/2006/relationships/notesSlide" Target="../notesSlides/notesSlide1.xml"/><Relationship Id="rId1" Type="http://schemas.openxmlformats.org/officeDocument/2006/relationships/slideLayout" Target="../slideLayouts/slideLayout1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0.xml"/></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150" y="2012725"/>
            <a:ext cx="8229600" cy="580573"/>
          </a:xfrm>
        </p:spPr>
        <p:txBody>
          <a:bodyPr>
            <a:normAutofit fontScale="90000"/>
          </a:bodyPr>
          <a:lstStyle/>
          <a:p>
            <a:br>
              <a:rPr lang="en-US" sz="4800" dirty="0"/>
            </a:br>
            <a:br>
              <a:rPr lang="en-US" sz="4800" dirty="0"/>
            </a:br>
            <a:r>
              <a:rPr lang="en-US" sz="4800" b="1" dirty="0"/>
              <a:t>Just the Facts</a:t>
            </a:r>
            <a:br>
              <a:rPr lang="en-US" sz="4800" dirty="0"/>
            </a:br>
            <a:r>
              <a:rPr lang="en-US" sz="3100" dirty="0"/>
              <a:t>Oregon HPV Summit</a:t>
            </a:r>
            <a:br>
              <a:rPr lang="en-US" sz="3100" dirty="0"/>
            </a:br>
            <a:r>
              <a:rPr lang="en-US" sz="3100" dirty="0"/>
              <a:t>May 31, 2018</a:t>
            </a:r>
            <a:br>
              <a:rPr lang="en-US" dirty="0"/>
            </a:br>
            <a:br>
              <a:rPr lang="en-US" sz="1100" dirty="0"/>
            </a:br>
            <a:r>
              <a:rPr lang="en-US" sz="2200" b="1" dirty="0"/>
              <a:t>Joan Watson- Patko, MSW</a:t>
            </a:r>
            <a:br>
              <a:rPr lang="en-US" sz="2200" dirty="0"/>
            </a:br>
            <a:r>
              <a:rPr lang="en-US" sz="2000" dirty="0"/>
              <a:t>Sr. Director, Primary Care Systems</a:t>
            </a:r>
            <a:br>
              <a:rPr lang="en-US" sz="2000" dirty="0"/>
            </a:br>
            <a:r>
              <a:rPr lang="en-US" sz="2000" dirty="0"/>
              <a:t>West Region</a:t>
            </a:r>
            <a:br>
              <a:rPr lang="en-US" sz="2000" dirty="0"/>
            </a:br>
            <a:r>
              <a:rPr lang="en-US" sz="2000" dirty="0"/>
              <a:t>American Cancer Society, Inc.</a:t>
            </a:r>
            <a:endParaRPr lang="en-US" sz="2800" dirty="0"/>
          </a:p>
        </p:txBody>
      </p:sp>
    </p:spTree>
    <p:extLst>
      <p:ext uri="{BB962C8B-B14F-4D97-AF65-F5344CB8AC3E}">
        <p14:creationId xmlns:p14="http://schemas.microsoft.com/office/powerpoint/2010/main" val="331631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Title 1"/>
          <p:cNvSpPr>
            <a:spLocks noGrp="1"/>
          </p:cNvSpPr>
          <p:nvPr>
            <p:ph type="title"/>
          </p:nvPr>
        </p:nvSpPr>
        <p:spPr>
          <a:xfrm>
            <a:off x="0" y="228600"/>
            <a:ext cx="9144000" cy="1143000"/>
          </a:xfrm>
        </p:spPr>
        <p:txBody>
          <a:bodyPr>
            <a:normAutofit fontScale="90000"/>
          </a:bodyPr>
          <a:lstStyle/>
          <a:p>
            <a:pPr eaLnBrk="1" hangingPunct="1"/>
            <a:r>
              <a:rPr lang="en-US" altLang="en-US"/>
              <a:t>HPV Vaccine is Best </a:t>
            </a:r>
            <a:br>
              <a:rPr lang="en-US" altLang="en-US"/>
            </a:br>
            <a:r>
              <a:rPr lang="en-US" altLang="en-US"/>
              <a:t>at Ages 11 or 12 Years</a:t>
            </a:r>
          </a:p>
        </p:txBody>
      </p:sp>
      <p:pic>
        <p:nvPicPr>
          <p:cNvPr id="379907" name="Picture 4" descr="\\cdc\project\NCIRD_OD_HCSO\NCIRD_Projects\Adolescent_Campaign\Materials-Multimedia_Products\Infographics\Infographic Elements\ncirdig406-hpv-cancer-prevention-3-sma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133600"/>
            <a:ext cx="7662863"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908" name="TextBox 2"/>
          <p:cNvSpPr txBox="1">
            <a:spLocks noChangeArrowheads="1"/>
          </p:cNvSpPr>
          <p:nvPr/>
        </p:nvSpPr>
        <p:spPr bwMode="auto">
          <a:xfrm>
            <a:off x="304800" y="5029200"/>
            <a:ext cx="8534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1993B9"/>
              </a:buClr>
              <a:buSzPct val="110000"/>
              <a:buFont typeface="Wingdings 3" pitchFamily="18" charset="2"/>
              <a:buChar char="´"/>
              <a:defRPr sz="3200" b="1">
                <a:solidFill>
                  <a:srgbClr val="6F6F6F"/>
                </a:solidFill>
                <a:latin typeface="Calibri" pitchFamily="34" charset="0"/>
              </a:defRPr>
            </a:lvl1pPr>
            <a:lvl2pPr marL="742950" indent="-285750" eaLnBrk="0" hangingPunct="0">
              <a:spcBef>
                <a:spcPct val="20000"/>
              </a:spcBef>
              <a:buClr>
                <a:srgbClr val="1993B9"/>
              </a:buClr>
              <a:buSzPct val="90000"/>
              <a:buFont typeface="Wingdings 3" pitchFamily="18" charset="2"/>
              <a:buChar char="´"/>
              <a:defRPr sz="2800" b="1">
                <a:solidFill>
                  <a:srgbClr val="6F6F6F"/>
                </a:solidFill>
                <a:latin typeface="Calibri" pitchFamily="34" charset="0"/>
              </a:defRPr>
            </a:lvl2pPr>
            <a:lvl3pPr marL="1143000" indent="-228600" eaLnBrk="0" hangingPunct="0">
              <a:spcBef>
                <a:spcPct val="20000"/>
              </a:spcBef>
              <a:buClr>
                <a:srgbClr val="1993B9"/>
              </a:buClr>
              <a:buSzPct val="90000"/>
              <a:buFont typeface="Wingdings 3" pitchFamily="18" charset="2"/>
              <a:buChar char="´"/>
              <a:defRPr sz="2400" b="1">
                <a:solidFill>
                  <a:srgbClr val="6F6F6F"/>
                </a:solidFill>
                <a:latin typeface="Calibri" pitchFamily="34" charset="0"/>
              </a:defRPr>
            </a:lvl3pPr>
            <a:lvl4pPr marL="1600200" indent="-228600" eaLnBrk="0" hangingPunct="0">
              <a:spcBef>
                <a:spcPct val="20000"/>
              </a:spcBef>
              <a:buClr>
                <a:srgbClr val="1993B9"/>
              </a:buClr>
              <a:buSzPct val="90000"/>
              <a:buFont typeface="Wingdings 3" pitchFamily="18" charset="2"/>
              <a:buChar char="´"/>
              <a:defRPr sz="2000" b="1">
                <a:solidFill>
                  <a:srgbClr val="6F6F6F"/>
                </a:solidFill>
                <a:latin typeface="Calibri" pitchFamily="34" charset="0"/>
              </a:defRPr>
            </a:lvl4pPr>
            <a:lvl5pPr marL="2057400" indent="-228600" eaLnBrk="0" hangingPunct="0">
              <a:spcBef>
                <a:spcPct val="20000"/>
              </a:spcBef>
              <a:buClr>
                <a:srgbClr val="1993B9"/>
              </a:buClr>
              <a:buSzPct val="90000"/>
              <a:buFont typeface="Wingdings 3" pitchFamily="18" charset="2"/>
              <a:buChar char="´"/>
              <a:defRPr sz="2000" b="1">
                <a:solidFill>
                  <a:srgbClr val="6F6F6F"/>
                </a:solidFill>
                <a:latin typeface="Calibri" pitchFamily="34" charset="0"/>
              </a:defRPr>
            </a:lvl5pPr>
            <a:lvl6pPr marL="25146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6pPr>
            <a:lvl7pPr marL="29718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7pPr>
            <a:lvl8pPr marL="34290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8pPr>
            <a:lvl9pPr marL="3886200" indent="-228600" eaLnBrk="0" fontAlgn="base" hangingPunct="0">
              <a:spcBef>
                <a:spcPct val="20000"/>
              </a:spcBef>
              <a:spcAft>
                <a:spcPct val="0"/>
              </a:spcAft>
              <a:buClr>
                <a:srgbClr val="1993B9"/>
              </a:buClr>
              <a:buSzPct val="90000"/>
              <a:buFont typeface="Wingdings 3" pitchFamily="18" charset="2"/>
              <a:buChar char="´"/>
              <a:defRPr sz="2000" b="1">
                <a:solidFill>
                  <a:srgbClr val="6F6F6F"/>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1993B9"/>
                </a:solidFill>
                <a:effectLst/>
                <a:uLnTx/>
                <a:uFillTx/>
                <a:latin typeface="Calibri" pitchFamily="34" charset="0"/>
                <a:ea typeface="ＭＳ Ｐゴシック" pitchFamily="34" charset="-128"/>
                <a:cs typeface="+mn-cs"/>
              </a:rPr>
              <a:t>While there is very little risk of exposure to HPV before age 13, the risk of exposure increases thereafter</a:t>
            </a:r>
          </a:p>
        </p:txBody>
      </p:sp>
    </p:spTree>
    <p:extLst>
      <p:ext uri="{BB962C8B-B14F-4D97-AF65-F5344CB8AC3E}">
        <p14:creationId xmlns:p14="http://schemas.microsoft.com/office/powerpoint/2010/main" val="1230058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601303620"/>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35155">
                  <a:extLst>
                    <a:ext uri="{9D8B030D-6E8A-4147-A177-3AD203B41FA5}">
                      <a16:colId xmlns:a16="http://schemas.microsoft.com/office/drawing/2014/main" val="1615714484"/>
                    </a:ext>
                  </a:extLst>
                </a:gridCol>
                <a:gridCol w="6194495">
                  <a:extLst>
                    <a:ext uri="{9D8B030D-6E8A-4147-A177-3AD203B41FA5}">
                      <a16:colId xmlns:a16="http://schemas.microsoft.com/office/drawing/2014/main" val="1920935919"/>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The HPV vaccine is effective and helps prevent cancer.</a:t>
                      </a:r>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baseline="0" dirty="0"/>
                        <a:t>The vaccine has been proven through </a:t>
                      </a:r>
                      <a:r>
                        <a:rPr lang="en-US" sz="2800" b="1" baseline="0" dirty="0"/>
                        <a:t>numerous studies to prevent </a:t>
                      </a:r>
                      <a:r>
                        <a:rPr lang="en-US" sz="2800" baseline="0" dirty="0"/>
                        <a:t>the cell changes and infections that correspond with </a:t>
                      </a:r>
                      <a:r>
                        <a:rPr lang="en-US" sz="2800" b="1" baseline="0" dirty="0"/>
                        <a:t>multiple HPV cancers</a:t>
                      </a:r>
                      <a:r>
                        <a:rPr lang="en-US" sz="2800" baseline="0" dirty="0"/>
                        <a:t>.</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6</a:t>
            </a:r>
          </a:p>
        </p:txBody>
      </p:sp>
    </p:spTree>
    <p:extLst>
      <p:ext uri="{BB962C8B-B14F-4D97-AF65-F5344CB8AC3E}">
        <p14:creationId xmlns:p14="http://schemas.microsoft.com/office/powerpoint/2010/main" val="3197779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aphicFrame>
        <p:nvGraphicFramePr>
          <p:cNvPr id="3" name="Chart 7"/>
          <p:cNvGraphicFramePr>
            <a:graphicFrameLocks/>
          </p:cNvGraphicFramePr>
          <p:nvPr>
            <p:extLst/>
          </p:nvPr>
        </p:nvGraphicFramePr>
        <p:xfrm>
          <a:off x="-514350" y="1687513"/>
          <a:ext cx="6165850" cy="39528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3"/>
          <p:cNvGraphicFramePr>
            <a:graphicFrameLocks/>
          </p:cNvGraphicFramePr>
          <p:nvPr>
            <p:extLst/>
          </p:nvPr>
        </p:nvGraphicFramePr>
        <p:xfrm>
          <a:off x="3517819" y="1698380"/>
          <a:ext cx="6165850" cy="3952875"/>
        </p:xfrm>
        <a:graphic>
          <a:graphicData uri="http://schemas.openxmlformats.org/drawingml/2006/chart">
            <c:chart xmlns:c="http://schemas.openxmlformats.org/drawingml/2006/chart" xmlns:r="http://schemas.openxmlformats.org/officeDocument/2006/relationships" r:id="rId4"/>
          </a:graphicData>
        </a:graphic>
      </p:graphicFrame>
      <p:sp>
        <p:nvSpPr>
          <p:cNvPr id="45060" name="Title 1"/>
          <p:cNvSpPr>
            <a:spLocks noGrp="1"/>
          </p:cNvSpPr>
          <p:nvPr>
            <p:ph type="title"/>
          </p:nvPr>
        </p:nvSpPr>
        <p:spPr>
          <a:xfrm>
            <a:off x="268641" y="251316"/>
            <a:ext cx="8629103" cy="560831"/>
          </a:xfrm>
        </p:spPr>
        <p:txBody>
          <a:bodyPr>
            <a:normAutofit/>
          </a:bodyPr>
          <a:lstStyle/>
          <a:p>
            <a:pPr algn="ctr"/>
            <a:r>
              <a:rPr lang="en-US" altLang="en-US" sz="2800" dirty="0">
                <a:solidFill>
                  <a:srgbClr val="007481"/>
                </a:solidFill>
              </a:rPr>
              <a:t>Estimated Number of New Cancers Caused by HPV</a:t>
            </a:r>
          </a:p>
        </p:txBody>
      </p:sp>
      <p:grpSp>
        <p:nvGrpSpPr>
          <p:cNvPr id="45061" name="Group 12"/>
          <p:cNvGrpSpPr>
            <a:grpSpLocks/>
          </p:cNvGrpSpPr>
          <p:nvPr/>
        </p:nvGrpSpPr>
        <p:grpSpPr bwMode="auto">
          <a:xfrm>
            <a:off x="5265657" y="2017202"/>
            <a:ext cx="2714625" cy="4082986"/>
            <a:chOff x="5694778" y="2411667"/>
            <a:chExt cx="2944324" cy="3849426"/>
          </a:xfrm>
        </p:grpSpPr>
        <p:sp>
          <p:nvSpPr>
            <p:cNvPr id="12294" name="TextBox 14"/>
            <p:cNvSpPr txBox="1">
              <a:spLocks noChangeArrowheads="1"/>
            </p:cNvSpPr>
            <p:nvPr/>
          </p:nvSpPr>
          <p:spPr bwMode="auto">
            <a:xfrm>
              <a:off x="5989211" y="2411667"/>
              <a:ext cx="1448057" cy="696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chemeClr val="folHlink"/>
                </a:buClr>
                <a:buFont typeface="Wingdings" pitchFamily="2" charset="2"/>
                <a:buChar char="§"/>
                <a:defRPr sz="3200">
                  <a:solidFill>
                    <a:srgbClr val="000000"/>
                  </a:solidFill>
                  <a:latin typeface="Calibri" pitchFamily="34" charset="0"/>
                  <a:ea typeface="ＭＳ Ｐゴシック" pitchFamily="34" charset="-128"/>
                </a:defRPr>
              </a:lvl1pPr>
              <a:lvl2pPr marL="742950" indent="-285750" eaLnBrk="0" hangingPunct="0">
                <a:lnSpc>
                  <a:spcPct val="95000"/>
                </a:lnSpc>
                <a:spcBef>
                  <a:spcPct val="20000"/>
                </a:spcBef>
                <a:spcAft>
                  <a:spcPct val="10000"/>
                </a:spcAft>
                <a:buClr>
                  <a:schemeClr val="folHlink"/>
                </a:buClr>
                <a:buSzPct val="90000"/>
                <a:buFont typeface="Wingdings" pitchFamily="2" charset="2"/>
                <a:buChar char="§"/>
                <a:defRPr sz="2800">
                  <a:solidFill>
                    <a:srgbClr val="000000"/>
                  </a:solidFill>
                  <a:latin typeface="Calibri" pitchFamily="34" charset="0"/>
                  <a:ea typeface="ＭＳ Ｐゴシック" pitchFamily="34" charset="-128"/>
                </a:defRPr>
              </a:lvl2pPr>
              <a:lvl3pPr marL="1143000" indent="-228600" eaLnBrk="0" hangingPunct="0">
                <a:lnSpc>
                  <a:spcPct val="95000"/>
                </a:lnSpc>
                <a:spcBef>
                  <a:spcPct val="20000"/>
                </a:spcBef>
                <a:spcAft>
                  <a:spcPct val="10000"/>
                </a:spcAft>
                <a:buClr>
                  <a:schemeClr val="folHlink"/>
                </a:buClr>
                <a:buSzPct val="80000"/>
                <a:buFont typeface="Wingdings" pitchFamily="2" charset="2"/>
                <a:buChar char="§"/>
                <a:defRPr sz="2400">
                  <a:solidFill>
                    <a:srgbClr val="000000"/>
                  </a:solidFill>
                  <a:latin typeface="Calibri" pitchFamily="34" charset="0"/>
                  <a:ea typeface="ＭＳ Ｐゴシック" pitchFamily="34" charset="-128"/>
                </a:defRPr>
              </a:lvl3pPr>
              <a:lvl4pPr marL="1600200" indent="-228600" eaLnBrk="0" hangingPunct="0">
                <a:lnSpc>
                  <a:spcPct val="95000"/>
                </a:lnSpc>
                <a:spcBef>
                  <a:spcPct val="20000"/>
                </a:spcBef>
                <a:spcAft>
                  <a:spcPct val="10000"/>
                </a:spcAft>
                <a:buClr>
                  <a:schemeClr val="folHlink"/>
                </a:buClr>
                <a:buSzPct val="70000"/>
                <a:buFont typeface="Wingdings" pitchFamily="2" charset="2"/>
                <a:buChar char="§"/>
                <a:defRPr sz="2000">
                  <a:solidFill>
                    <a:srgbClr val="000000"/>
                  </a:solidFill>
                  <a:latin typeface="Calibri" pitchFamily="34" charset="0"/>
                  <a:ea typeface="ＭＳ Ｐゴシック" pitchFamily="34" charset="-128"/>
                </a:defRPr>
              </a:lvl4pPr>
              <a:lvl5pPr marL="2057400" indent="-228600" eaLnBrk="0"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9pPr>
            </a:lstStyle>
            <a:p>
              <a:pPr algn="ctr" defTabSz="550300" eaLnBrk="1" hangingPunct="1">
                <a:lnSpc>
                  <a:spcPct val="100000"/>
                </a:lnSpc>
                <a:spcBef>
                  <a:spcPct val="0"/>
                </a:spcBef>
                <a:spcAft>
                  <a:spcPct val="0"/>
                </a:spcAft>
                <a:buClrTx/>
                <a:buNone/>
                <a:defRPr/>
              </a:pPr>
              <a:r>
                <a:rPr lang="en-US" altLang="en-US" sz="1400" kern="0" dirty="0">
                  <a:solidFill>
                    <a:prstClr val="black"/>
                  </a:solidFill>
                  <a:latin typeface="Arial" charset="0"/>
                  <a:sym typeface="Source Sans Pro"/>
                </a:rPr>
                <a:t>Penis</a:t>
              </a:r>
              <a:br>
                <a:rPr lang="en-US" altLang="en-US" sz="1400" kern="0" dirty="0">
                  <a:solidFill>
                    <a:prstClr val="black"/>
                  </a:solidFill>
                  <a:latin typeface="Arial" charset="0"/>
                  <a:sym typeface="Source Sans Pro"/>
                </a:rPr>
              </a:br>
              <a:r>
                <a:rPr lang="en-US" altLang="en-US" sz="1400" kern="0" dirty="0">
                  <a:solidFill>
                    <a:prstClr val="black"/>
                  </a:solidFill>
                  <a:latin typeface="Arial" charset="0"/>
                  <a:sym typeface="Source Sans Pro"/>
                </a:rPr>
                <a:t>n=700</a:t>
              </a:r>
              <a:br>
                <a:rPr lang="en-US" altLang="en-US" sz="1400" kern="0" dirty="0">
                  <a:solidFill>
                    <a:prstClr val="black"/>
                  </a:solidFill>
                  <a:latin typeface="Arial" charset="0"/>
                  <a:sym typeface="Source Sans Pro"/>
                </a:rPr>
              </a:br>
              <a:r>
                <a:rPr lang="en-US" altLang="en-US" sz="1400" kern="0" dirty="0">
                  <a:solidFill>
                    <a:prstClr val="black"/>
                  </a:solidFill>
                  <a:latin typeface="Arial" charset="0"/>
                  <a:sym typeface="Source Sans Pro"/>
                </a:rPr>
                <a:t>6%</a:t>
              </a:r>
            </a:p>
          </p:txBody>
        </p:sp>
        <p:grpSp>
          <p:nvGrpSpPr>
            <p:cNvPr id="45067" name="Group 13"/>
            <p:cNvGrpSpPr>
              <a:grpSpLocks/>
            </p:cNvGrpSpPr>
            <p:nvPr/>
          </p:nvGrpSpPr>
          <p:grpSpPr bwMode="auto">
            <a:xfrm>
              <a:off x="5694778" y="2428131"/>
              <a:ext cx="2944324" cy="3832962"/>
              <a:chOff x="5818856" y="2305713"/>
              <a:chExt cx="2819034" cy="3709317"/>
            </a:xfrm>
          </p:grpSpPr>
          <p:sp>
            <p:nvSpPr>
              <p:cNvPr id="12297" name="TextBox 17"/>
              <p:cNvSpPr txBox="1">
                <a:spLocks noChangeArrowheads="1"/>
              </p:cNvSpPr>
              <p:nvPr/>
            </p:nvSpPr>
            <p:spPr bwMode="auto">
              <a:xfrm>
                <a:off x="6962955" y="2305713"/>
                <a:ext cx="1447434" cy="673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chemeClr val="folHlink"/>
                  </a:buClr>
                  <a:buFont typeface="Wingdings" pitchFamily="2" charset="2"/>
                  <a:buChar char="§"/>
                  <a:defRPr sz="3200">
                    <a:solidFill>
                      <a:srgbClr val="000000"/>
                    </a:solidFill>
                    <a:latin typeface="Calibri" pitchFamily="34" charset="0"/>
                    <a:ea typeface="ＭＳ Ｐゴシック" pitchFamily="34" charset="-128"/>
                  </a:defRPr>
                </a:lvl1pPr>
                <a:lvl2pPr marL="742950" indent="-285750" eaLnBrk="0" hangingPunct="0">
                  <a:lnSpc>
                    <a:spcPct val="95000"/>
                  </a:lnSpc>
                  <a:spcBef>
                    <a:spcPct val="20000"/>
                  </a:spcBef>
                  <a:spcAft>
                    <a:spcPct val="10000"/>
                  </a:spcAft>
                  <a:buClr>
                    <a:schemeClr val="folHlink"/>
                  </a:buClr>
                  <a:buSzPct val="90000"/>
                  <a:buFont typeface="Wingdings" pitchFamily="2" charset="2"/>
                  <a:buChar char="§"/>
                  <a:defRPr sz="2800">
                    <a:solidFill>
                      <a:srgbClr val="000000"/>
                    </a:solidFill>
                    <a:latin typeface="Calibri" pitchFamily="34" charset="0"/>
                    <a:ea typeface="ＭＳ Ｐゴシック" pitchFamily="34" charset="-128"/>
                  </a:defRPr>
                </a:lvl2pPr>
                <a:lvl3pPr marL="1143000" indent="-228600" eaLnBrk="0" hangingPunct="0">
                  <a:lnSpc>
                    <a:spcPct val="95000"/>
                  </a:lnSpc>
                  <a:spcBef>
                    <a:spcPct val="20000"/>
                  </a:spcBef>
                  <a:spcAft>
                    <a:spcPct val="10000"/>
                  </a:spcAft>
                  <a:buClr>
                    <a:schemeClr val="folHlink"/>
                  </a:buClr>
                  <a:buSzPct val="80000"/>
                  <a:buFont typeface="Wingdings" pitchFamily="2" charset="2"/>
                  <a:buChar char="§"/>
                  <a:defRPr sz="2400">
                    <a:solidFill>
                      <a:srgbClr val="000000"/>
                    </a:solidFill>
                    <a:latin typeface="Calibri" pitchFamily="34" charset="0"/>
                    <a:ea typeface="ＭＳ Ｐゴシック" pitchFamily="34" charset="-128"/>
                  </a:defRPr>
                </a:lvl3pPr>
                <a:lvl4pPr marL="1600200" indent="-228600" eaLnBrk="0" hangingPunct="0">
                  <a:lnSpc>
                    <a:spcPct val="95000"/>
                  </a:lnSpc>
                  <a:spcBef>
                    <a:spcPct val="20000"/>
                  </a:spcBef>
                  <a:spcAft>
                    <a:spcPct val="10000"/>
                  </a:spcAft>
                  <a:buClr>
                    <a:schemeClr val="folHlink"/>
                  </a:buClr>
                  <a:buSzPct val="70000"/>
                  <a:buFont typeface="Wingdings" pitchFamily="2" charset="2"/>
                  <a:buChar char="§"/>
                  <a:defRPr sz="2000">
                    <a:solidFill>
                      <a:srgbClr val="000000"/>
                    </a:solidFill>
                    <a:latin typeface="Calibri" pitchFamily="34" charset="0"/>
                    <a:ea typeface="ＭＳ Ｐゴシック" pitchFamily="34" charset="-128"/>
                  </a:defRPr>
                </a:lvl4pPr>
                <a:lvl5pPr marL="2057400" indent="-228600" eaLnBrk="0"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9pPr>
              </a:lstStyle>
              <a:p>
                <a:pPr algn="ctr" defTabSz="550300" eaLnBrk="1" hangingPunct="1">
                  <a:lnSpc>
                    <a:spcPct val="100000"/>
                  </a:lnSpc>
                  <a:spcBef>
                    <a:spcPct val="0"/>
                  </a:spcBef>
                  <a:spcAft>
                    <a:spcPct val="0"/>
                  </a:spcAft>
                  <a:buClrTx/>
                  <a:buNone/>
                  <a:defRPr/>
                </a:pPr>
                <a:r>
                  <a:rPr lang="en-US" altLang="en-US" sz="1400" kern="0" dirty="0">
                    <a:solidFill>
                      <a:prstClr val="black"/>
                    </a:solidFill>
                    <a:latin typeface="Arial" charset="0"/>
                    <a:sym typeface="Source Sans Pro"/>
                  </a:rPr>
                  <a:t>Anus</a:t>
                </a:r>
                <a:br>
                  <a:rPr lang="en-US" altLang="en-US" sz="1400" kern="0" dirty="0">
                    <a:solidFill>
                      <a:prstClr val="black"/>
                    </a:solidFill>
                    <a:latin typeface="Arial" charset="0"/>
                    <a:sym typeface="Source Sans Pro"/>
                  </a:rPr>
                </a:br>
                <a:r>
                  <a:rPr lang="en-US" altLang="en-US" sz="1400" kern="0" dirty="0">
                    <a:solidFill>
                      <a:prstClr val="black"/>
                    </a:solidFill>
                    <a:latin typeface="Arial" charset="0"/>
                    <a:sym typeface="Source Sans Pro"/>
                  </a:rPr>
                  <a:t>n=1,600</a:t>
                </a:r>
                <a:br>
                  <a:rPr lang="en-US" altLang="en-US" sz="1400" kern="0" dirty="0">
                    <a:solidFill>
                      <a:prstClr val="black"/>
                    </a:solidFill>
                    <a:latin typeface="Arial" charset="0"/>
                    <a:sym typeface="Source Sans Pro"/>
                  </a:rPr>
                </a:br>
                <a:r>
                  <a:rPr lang="en-US" altLang="en-US" sz="1400" kern="0" dirty="0">
                    <a:solidFill>
                      <a:prstClr val="black"/>
                    </a:solidFill>
                    <a:latin typeface="Arial" charset="0"/>
                    <a:sym typeface="Source Sans Pro"/>
                  </a:rPr>
                  <a:t>13%</a:t>
                </a:r>
              </a:p>
            </p:txBody>
          </p:sp>
          <p:sp>
            <p:nvSpPr>
              <p:cNvPr id="12298" name="TextBox 18"/>
              <p:cNvSpPr txBox="1">
                <a:spLocks noChangeArrowheads="1"/>
              </p:cNvSpPr>
              <p:nvPr/>
            </p:nvSpPr>
            <p:spPr bwMode="auto">
              <a:xfrm>
                <a:off x="6481576" y="3894618"/>
                <a:ext cx="1447434" cy="75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lnSpc>
                    <a:spcPct val="95000"/>
                  </a:lnSpc>
                  <a:spcBef>
                    <a:spcPct val="20000"/>
                  </a:spcBef>
                  <a:spcAft>
                    <a:spcPct val="10000"/>
                  </a:spcAft>
                  <a:buClr>
                    <a:schemeClr val="folHlink"/>
                  </a:buClr>
                  <a:buFont typeface="Wingdings" pitchFamily="2" charset="2"/>
                  <a:buChar char="§"/>
                  <a:defRPr sz="3200">
                    <a:solidFill>
                      <a:srgbClr val="000000"/>
                    </a:solidFill>
                    <a:latin typeface="Calibri" pitchFamily="34" charset="0"/>
                    <a:ea typeface="ＭＳ Ｐゴシック" pitchFamily="34" charset="-128"/>
                  </a:defRPr>
                </a:lvl1pPr>
                <a:lvl2pPr marL="742950" indent="-285750" eaLnBrk="0" hangingPunct="0">
                  <a:lnSpc>
                    <a:spcPct val="95000"/>
                  </a:lnSpc>
                  <a:spcBef>
                    <a:spcPct val="20000"/>
                  </a:spcBef>
                  <a:spcAft>
                    <a:spcPct val="10000"/>
                  </a:spcAft>
                  <a:buClr>
                    <a:schemeClr val="folHlink"/>
                  </a:buClr>
                  <a:buSzPct val="90000"/>
                  <a:buFont typeface="Wingdings" pitchFamily="2" charset="2"/>
                  <a:buChar char="§"/>
                  <a:defRPr sz="2800">
                    <a:solidFill>
                      <a:srgbClr val="000000"/>
                    </a:solidFill>
                    <a:latin typeface="Calibri" pitchFamily="34" charset="0"/>
                    <a:ea typeface="ＭＳ Ｐゴシック" pitchFamily="34" charset="-128"/>
                  </a:defRPr>
                </a:lvl2pPr>
                <a:lvl3pPr marL="1143000" indent="-228600" eaLnBrk="0" hangingPunct="0">
                  <a:lnSpc>
                    <a:spcPct val="95000"/>
                  </a:lnSpc>
                  <a:spcBef>
                    <a:spcPct val="20000"/>
                  </a:spcBef>
                  <a:spcAft>
                    <a:spcPct val="10000"/>
                  </a:spcAft>
                  <a:buClr>
                    <a:schemeClr val="folHlink"/>
                  </a:buClr>
                  <a:buSzPct val="80000"/>
                  <a:buFont typeface="Wingdings" pitchFamily="2" charset="2"/>
                  <a:buChar char="§"/>
                  <a:defRPr sz="2400">
                    <a:solidFill>
                      <a:srgbClr val="000000"/>
                    </a:solidFill>
                    <a:latin typeface="Calibri" pitchFamily="34" charset="0"/>
                    <a:ea typeface="ＭＳ Ｐゴシック" pitchFamily="34" charset="-128"/>
                  </a:defRPr>
                </a:lvl3pPr>
                <a:lvl4pPr marL="1600200" indent="-228600" eaLnBrk="0" hangingPunct="0">
                  <a:lnSpc>
                    <a:spcPct val="95000"/>
                  </a:lnSpc>
                  <a:spcBef>
                    <a:spcPct val="20000"/>
                  </a:spcBef>
                  <a:spcAft>
                    <a:spcPct val="10000"/>
                  </a:spcAft>
                  <a:buClr>
                    <a:schemeClr val="folHlink"/>
                  </a:buClr>
                  <a:buSzPct val="70000"/>
                  <a:buFont typeface="Wingdings" pitchFamily="2" charset="2"/>
                  <a:buChar char="§"/>
                  <a:defRPr sz="2000">
                    <a:solidFill>
                      <a:srgbClr val="000000"/>
                    </a:solidFill>
                    <a:latin typeface="Calibri" pitchFamily="34" charset="0"/>
                    <a:ea typeface="ＭＳ Ｐゴシック" pitchFamily="34" charset="-128"/>
                  </a:defRPr>
                </a:lvl4pPr>
                <a:lvl5pPr marL="2057400" indent="-228600" eaLnBrk="0"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9pPr>
              </a:lstStyle>
              <a:p>
                <a:pPr algn="ctr" defTabSz="550300" eaLnBrk="1" hangingPunct="1">
                  <a:lnSpc>
                    <a:spcPct val="100000"/>
                  </a:lnSpc>
                  <a:spcBef>
                    <a:spcPct val="0"/>
                  </a:spcBef>
                  <a:spcAft>
                    <a:spcPct val="0"/>
                  </a:spcAft>
                  <a:buClrTx/>
                  <a:buNone/>
                  <a:defRPr/>
                </a:pPr>
                <a:r>
                  <a:rPr lang="en-US" altLang="en-US" sz="1600" kern="0" dirty="0">
                    <a:solidFill>
                      <a:prstClr val="black"/>
                    </a:solidFill>
                    <a:latin typeface="Arial" charset="0"/>
                    <a:sym typeface="Source Sans Pro"/>
                  </a:rPr>
                  <a:t>Oropharynx</a:t>
                </a:r>
                <a:br>
                  <a:rPr lang="en-US" altLang="en-US" sz="1600" kern="0" dirty="0">
                    <a:solidFill>
                      <a:prstClr val="black"/>
                    </a:solidFill>
                    <a:latin typeface="Arial" charset="0"/>
                    <a:sym typeface="Source Sans Pro"/>
                  </a:rPr>
                </a:br>
                <a:r>
                  <a:rPr lang="en-US" altLang="en-US" sz="1600" kern="0" dirty="0">
                    <a:solidFill>
                      <a:prstClr val="black"/>
                    </a:solidFill>
                    <a:latin typeface="Arial" charset="0"/>
                    <a:sym typeface="Source Sans Pro"/>
                  </a:rPr>
                  <a:t>n=9,600</a:t>
                </a:r>
                <a:br>
                  <a:rPr lang="en-US" altLang="en-US" sz="1600" kern="0" dirty="0">
                    <a:solidFill>
                      <a:prstClr val="black"/>
                    </a:solidFill>
                    <a:latin typeface="Arial" charset="0"/>
                    <a:sym typeface="Source Sans Pro"/>
                  </a:rPr>
                </a:br>
                <a:r>
                  <a:rPr lang="en-US" altLang="en-US" sz="1600" kern="0" dirty="0">
                    <a:solidFill>
                      <a:prstClr val="black"/>
                    </a:solidFill>
                    <a:latin typeface="Arial" charset="0"/>
                    <a:sym typeface="Source Sans Pro"/>
                  </a:rPr>
                  <a:t>79%</a:t>
                </a:r>
              </a:p>
            </p:txBody>
          </p:sp>
          <p:sp>
            <p:nvSpPr>
              <p:cNvPr id="17" name="TextBox 16"/>
              <p:cNvSpPr txBox="1"/>
              <p:nvPr/>
            </p:nvSpPr>
            <p:spPr>
              <a:xfrm>
                <a:off x="5818856" y="5661677"/>
                <a:ext cx="2819034" cy="353353"/>
              </a:xfrm>
              <a:prstGeom prst="rect">
                <a:avLst/>
              </a:prstGeom>
              <a:noFill/>
            </p:spPr>
            <p:txBody>
              <a:bodyPr>
                <a:spAutoFit/>
              </a:bodyPr>
              <a:lstStyle/>
              <a:p>
                <a:pPr algn="ctr" defTabSz="550300">
                  <a:lnSpc>
                    <a:spcPts val="2344"/>
                  </a:lnSpc>
                  <a:defRPr/>
                </a:pPr>
                <a:r>
                  <a:rPr lang="en-US" sz="2400" b="1" kern="0" dirty="0">
                    <a:solidFill>
                      <a:srgbClr val="007481">
                        <a:lumMod val="50000"/>
                      </a:srgbClr>
                    </a:solidFill>
                    <a:latin typeface="Arial" charset="0"/>
                    <a:sym typeface="Source Sans Pro"/>
                  </a:rPr>
                  <a:t>Men (n = 12,100)</a:t>
                </a:r>
              </a:p>
            </p:txBody>
          </p:sp>
        </p:grpSp>
      </p:grpSp>
      <p:sp>
        <p:nvSpPr>
          <p:cNvPr id="9" name="TextBox 8"/>
          <p:cNvSpPr txBox="1"/>
          <p:nvPr/>
        </p:nvSpPr>
        <p:spPr>
          <a:xfrm>
            <a:off x="2603231" y="2179127"/>
            <a:ext cx="911596" cy="1272143"/>
          </a:xfrm>
          <a:prstGeom prst="rect">
            <a:avLst/>
          </a:prstGeom>
          <a:noFill/>
        </p:spPr>
        <p:txBody>
          <a:bodyPr wrap="none">
            <a:spAutoFit/>
          </a:bodyPr>
          <a:lstStyle/>
          <a:p>
            <a:pPr algn="ctr" defTabSz="550300">
              <a:lnSpc>
                <a:spcPts val="2344"/>
              </a:lnSpc>
              <a:defRPr/>
            </a:pPr>
            <a:r>
              <a:rPr lang="en-US" altLang="en-US" sz="1400" kern="0" dirty="0">
                <a:solidFill>
                  <a:prstClr val="black"/>
                </a:solidFill>
                <a:latin typeface="Arial" charset="0"/>
                <a:ea typeface="MS PGothic" panose="020B0600070205080204" pitchFamily="34" charset="-128"/>
                <a:sym typeface="Source Sans Pro"/>
              </a:rPr>
              <a:t>Anus</a:t>
            </a:r>
            <a:br>
              <a:rPr lang="en-US" altLang="en-US" sz="1400" kern="0" dirty="0">
                <a:solidFill>
                  <a:prstClr val="black"/>
                </a:solidFill>
                <a:latin typeface="Arial" charset="0"/>
                <a:ea typeface="MS PGothic" panose="020B0600070205080204" pitchFamily="34" charset="-128"/>
                <a:sym typeface="Source Sans Pro"/>
              </a:rPr>
            </a:br>
            <a:r>
              <a:rPr lang="en-US" altLang="en-US" sz="1400" kern="0" dirty="0">
                <a:solidFill>
                  <a:prstClr val="black"/>
                </a:solidFill>
                <a:latin typeface="Arial" charset="0"/>
                <a:ea typeface="MS PGothic" panose="020B0600070205080204" pitchFamily="34" charset="-128"/>
                <a:sym typeface="Source Sans Pro"/>
              </a:rPr>
              <a:t>n=3,200</a:t>
            </a:r>
            <a:br>
              <a:rPr lang="en-US" altLang="en-US" sz="1400" kern="0" dirty="0">
                <a:solidFill>
                  <a:prstClr val="black"/>
                </a:solidFill>
                <a:latin typeface="Arial" charset="0"/>
                <a:ea typeface="MS PGothic" panose="020B0600070205080204" pitchFamily="34" charset="-128"/>
                <a:sym typeface="Source Sans Pro"/>
              </a:rPr>
            </a:br>
            <a:r>
              <a:rPr lang="en-US" altLang="en-US" sz="1400" kern="0" dirty="0">
                <a:solidFill>
                  <a:prstClr val="black"/>
                </a:solidFill>
                <a:latin typeface="Arial" charset="0"/>
                <a:ea typeface="MS PGothic" panose="020B0600070205080204" pitchFamily="34" charset="-128"/>
                <a:sym typeface="Source Sans Pro"/>
              </a:rPr>
              <a:t>16%</a:t>
            </a:r>
          </a:p>
          <a:p>
            <a:pPr defTabSz="550300">
              <a:lnSpc>
                <a:spcPts val="2344"/>
              </a:lnSpc>
              <a:defRPr/>
            </a:pPr>
            <a:endParaRPr lang="en-US" sz="1100" kern="0" dirty="0">
              <a:solidFill>
                <a:sysClr val="windowText" lastClr="000000"/>
              </a:solidFill>
              <a:latin typeface="Calibri" panose="020F0502020204030204"/>
              <a:ea typeface="MS PGothic" panose="020B0600070205080204" pitchFamily="34" charset="-128"/>
              <a:sym typeface="Source Sans Pro"/>
            </a:endParaRPr>
          </a:p>
        </p:txBody>
      </p:sp>
      <p:sp>
        <p:nvSpPr>
          <p:cNvPr id="10" name="TextBox 9"/>
          <p:cNvSpPr txBox="1"/>
          <p:nvPr/>
        </p:nvSpPr>
        <p:spPr>
          <a:xfrm>
            <a:off x="622625" y="2993969"/>
            <a:ext cx="1312347" cy="1272143"/>
          </a:xfrm>
          <a:prstGeom prst="rect">
            <a:avLst/>
          </a:prstGeom>
          <a:noFill/>
        </p:spPr>
        <p:txBody>
          <a:bodyPr wrap="none">
            <a:spAutoFit/>
          </a:bodyPr>
          <a:lstStyle/>
          <a:p>
            <a:pPr algn="ctr" defTabSz="550300">
              <a:lnSpc>
                <a:spcPts val="2344"/>
              </a:lnSpc>
              <a:defRPr/>
            </a:pPr>
            <a:r>
              <a:rPr lang="en-US" altLang="en-US" sz="1400" kern="0" dirty="0">
                <a:solidFill>
                  <a:prstClr val="black"/>
                </a:solidFill>
                <a:latin typeface="Arial" charset="0"/>
                <a:ea typeface="MS PGothic" panose="020B0600070205080204" pitchFamily="34" charset="-128"/>
                <a:sym typeface="Source Sans Pro"/>
              </a:rPr>
              <a:t>Oropharynx</a:t>
            </a:r>
            <a:br>
              <a:rPr lang="en-US" altLang="en-US" sz="1400" kern="0" dirty="0">
                <a:solidFill>
                  <a:prstClr val="black"/>
                </a:solidFill>
                <a:latin typeface="Arial" charset="0"/>
                <a:ea typeface="MS PGothic" panose="020B0600070205080204" pitchFamily="34" charset="-128"/>
                <a:sym typeface="Source Sans Pro"/>
              </a:rPr>
            </a:br>
            <a:r>
              <a:rPr lang="en-US" altLang="en-US" sz="1400" kern="0" dirty="0">
                <a:solidFill>
                  <a:prstClr val="black"/>
                </a:solidFill>
                <a:latin typeface="Arial" charset="0"/>
                <a:ea typeface="MS PGothic" panose="020B0600070205080204" pitchFamily="34" charset="-128"/>
                <a:sym typeface="Source Sans Pro"/>
              </a:rPr>
              <a:t>n=2,000</a:t>
            </a:r>
            <a:br>
              <a:rPr lang="en-US" altLang="en-US" sz="1400" kern="0" dirty="0">
                <a:solidFill>
                  <a:prstClr val="black"/>
                </a:solidFill>
                <a:latin typeface="Arial" charset="0"/>
                <a:ea typeface="MS PGothic" panose="020B0600070205080204" pitchFamily="34" charset="-128"/>
                <a:sym typeface="Source Sans Pro"/>
              </a:rPr>
            </a:br>
            <a:r>
              <a:rPr lang="en-US" altLang="en-US" sz="1400" kern="0" dirty="0">
                <a:solidFill>
                  <a:prstClr val="black"/>
                </a:solidFill>
                <a:latin typeface="Arial" charset="0"/>
                <a:ea typeface="MS PGothic" panose="020B0600070205080204" pitchFamily="34" charset="-128"/>
                <a:sym typeface="Source Sans Pro"/>
              </a:rPr>
              <a:t>10%</a:t>
            </a:r>
          </a:p>
          <a:p>
            <a:pPr defTabSz="550300">
              <a:lnSpc>
                <a:spcPts val="2344"/>
              </a:lnSpc>
              <a:defRPr/>
            </a:pPr>
            <a:endParaRPr lang="en-US" sz="1100" kern="0" dirty="0">
              <a:solidFill>
                <a:sysClr val="windowText" lastClr="000000"/>
              </a:solidFill>
              <a:latin typeface="Calibri" panose="020F0502020204030204"/>
              <a:ea typeface="MS PGothic" panose="020B0600070205080204" pitchFamily="34" charset="-128"/>
              <a:sym typeface="Source Sans Pro"/>
            </a:endParaRPr>
          </a:p>
        </p:txBody>
      </p:sp>
      <p:sp>
        <p:nvSpPr>
          <p:cNvPr id="11" name="TextBox 10"/>
          <p:cNvSpPr txBox="1"/>
          <p:nvPr/>
        </p:nvSpPr>
        <p:spPr>
          <a:xfrm>
            <a:off x="1571542" y="5714489"/>
            <a:ext cx="3065263" cy="682238"/>
          </a:xfrm>
          <a:prstGeom prst="rect">
            <a:avLst/>
          </a:prstGeom>
          <a:noFill/>
        </p:spPr>
        <p:txBody>
          <a:bodyPr wrap="none">
            <a:spAutoFit/>
          </a:bodyPr>
          <a:lstStyle/>
          <a:p>
            <a:pPr defTabSz="550300">
              <a:lnSpc>
                <a:spcPts val="2344"/>
              </a:lnSpc>
              <a:defRPr/>
            </a:pPr>
            <a:r>
              <a:rPr lang="en-US" sz="2400" b="1" kern="0" dirty="0">
                <a:solidFill>
                  <a:srgbClr val="007481">
                    <a:lumMod val="50000"/>
                  </a:srgbClr>
                </a:solidFill>
                <a:latin typeface="Arial" charset="0"/>
                <a:sym typeface="Source Sans Pro"/>
              </a:rPr>
              <a:t>Women (n = 19,400)</a:t>
            </a:r>
          </a:p>
          <a:p>
            <a:pPr defTabSz="550300">
              <a:lnSpc>
                <a:spcPts val="2344"/>
              </a:lnSpc>
              <a:defRPr/>
            </a:pPr>
            <a:endParaRPr lang="en-US" sz="1100" kern="0" dirty="0">
              <a:solidFill>
                <a:sysClr val="windowText" lastClr="000000"/>
              </a:solidFill>
              <a:latin typeface="Calibri" panose="020F0502020204030204"/>
              <a:ea typeface="MS PGothic" panose="020B0600070205080204" pitchFamily="34" charset="-128"/>
              <a:sym typeface="Source Sans Pro"/>
            </a:endParaRPr>
          </a:p>
        </p:txBody>
      </p:sp>
      <p:sp>
        <p:nvSpPr>
          <p:cNvPr id="4" name="TextBox 3"/>
          <p:cNvSpPr txBox="1"/>
          <p:nvPr/>
        </p:nvSpPr>
        <p:spPr>
          <a:xfrm>
            <a:off x="514350" y="2273960"/>
            <a:ext cx="903347" cy="769634"/>
          </a:xfrm>
          <a:prstGeom prst="rect">
            <a:avLst/>
          </a:prstGeom>
          <a:noFill/>
        </p:spPr>
        <p:txBody>
          <a:bodyPr wrap="square" rtlCol="0">
            <a:spAutoFit/>
          </a:bodyPr>
          <a:lstStyle/>
          <a:p>
            <a:pPr defTabSz="550300" hangingPunct="0"/>
            <a:r>
              <a:rPr lang="en-US" sz="1467" kern="0" dirty="0">
                <a:solidFill>
                  <a:srgbClr val="373A36"/>
                </a:solidFill>
                <a:latin typeface="Calibri" panose="020F0502020204030204"/>
                <a:sym typeface="Source Sans Pro"/>
              </a:rPr>
              <a:t>Vagina</a:t>
            </a:r>
          </a:p>
          <a:p>
            <a:pPr defTabSz="550300" hangingPunct="0"/>
            <a:r>
              <a:rPr lang="en-US" sz="1467" kern="0" dirty="0">
                <a:solidFill>
                  <a:srgbClr val="373A36"/>
                </a:solidFill>
                <a:latin typeface="Calibri" panose="020F0502020204030204"/>
                <a:sym typeface="Source Sans Pro"/>
              </a:rPr>
              <a:t>n=600</a:t>
            </a:r>
          </a:p>
          <a:p>
            <a:pPr defTabSz="550300" hangingPunct="0"/>
            <a:r>
              <a:rPr lang="en-US" sz="1467" kern="0" dirty="0">
                <a:solidFill>
                  <a:srgbClr val="373A36"/>
                </a:solidFill>
                <a:latin typeface="Calibri" panose="020F0502020204030204"/>
                <a:sym typeface="Source Sans Pro"/>
              </a:rPr>
              <a:t>3%</a:t>
            </a:r>
          </a:p>
        </p:txBody>
      </p:sp>
      <p:sp>
        <p:nvSpPr>
          <p:cNvPr id="18" name="TextBox 17"/>
          <p:cNvSpPr txBox="1"/>
          <p:nvPr/>
        </p:nvSpPr>
        <p:spPr>
          <a:xfrm>
            <a:off x="2116901" y="1139705"/>
            <a:ext cx="903347" cy="769634"/>
          </a:xfrm>
          <a:prstGeom prst="rect">
            <a:avLst/>
          </a:prstGeom>
          <a:noFill/>
        </p:spPr>
        <p:txBody>
          <a:bodyPr wrap="square" rtlCol="0">
            <a:spAutoFit/>
          </a:bodyPr>
          <a:lstStyle/>
          <a:p>
            <a:pPr defTabSz="550300" hangingPunct="0"/>
            <a:r>
              <a:rPr lang="en-US" sz="1467" kern="0" dirty="0">
                <a:solidFill>
                  <a:srgbClr val="373A36"/>
                </a:solidFill>
                <a:latin typeface="Calibri" panose="020F0502020204030204"/>
                <a:sym typeface="Source Sans Pro"/>
              </a:rPr>
              <a:t>Rectum</a:t>
            </a:r>
          </a:p>
          <a:p>
            <a:pPr defTabSz="550300" hangingPunct="0"/>
            <a:r>
              <a:rPr lang="en-US" sz="1467" kern="0" dirty="0">
                <a:solidFill>
                  <a:srgbClr val="373A36"/>
                </a:solidFill>
                <a:latin typeface="Calibri" panose="020F0502020204030204"/>
                <a:sym typeface="Source Sans Pro"/>
              </a:rPr>
              <a:t>n=500</a:t>
            </a:r>
          </a:p>
          <a:p>
            <a:pPr defTabSz="550300" hangingPunct="0"/>
            <a:r>
              <a:rPr lang="en-US" sz="1467" kern="0" dirty="0">
                <a:solidFill>
                  <a:srgbClr val="373A36"/>
                </a:solidFill>
                <a:latin typeface="Calibri" panose="020F0502020204030204"/>
                <a:sym typeface="Source Sans Pro"/>
              </a:rPr>
              <a:t>3%</a:t>
            </a:r>
          </a:p>
        </p:txBody>
      </p:sp>
      <p:sp>
        <p:nvSpPr>
          <p:cNvPr id="19" name="TextBox 18"/>
          <p:cNvSpPr txBox="1"/>
          <p:nvPr/>
        </p:nvSpPr>
        <p:spPr>
          <a:xfrm>
            <a:off x="6255768" y="1139705"/>
            <a:ext cx="897643" cy="769634"/>
          </a:xfrm>
          <a:prstGeom prst="rect">
            <a:avLst/>
          </a:prstGeom>
          <a:noFill/>
        </p:spPr>
        <p:txBody>
          <a:bodyPr wrap="square" rtlCol="0">
            <a:spAutoFit/>
          </a:bodyPr>
          <a:lstStyle/>
          <a:p>
            <a:pPr defTabSz="550300" hangingPunct="0"/>
            <a:r>
              <a:rPr lang="en-US" sz="1467" kern="0" dirty="0">
                <a:solidFill>
                  <a:srgbClr val="373A36"/>
                </a:solidFill>
                <a:latin typeface="Calibri" panose="020F0502020204030204"/>
                <a:sym typeface="Source Sans Pro"/>
              </a:rPr>
              <a:t>Rectum</a:t>
            </a:r>
          </a:p>
          <a:p>
            <a:pPr defTabSz="550300" hangingPunct="0"/>
            <a:r>
              <a:rPr lang="en-US" sz="1467" kern="0" dirty="0">
                <a:solidFill>
                  <a:srgbClr val="373A36"/>
                </a:solidFill>
                <a:latin typeface="Calibri" panose="020F0502020204030204"/>
                <a:sym typeface="Source Sans Pro"/>
              </a:rPr>
              <a:t>n=200</a:t>
            </a:r>
          </a:p>
          <a:p>
            <a:pPr defTabSz="550300" hangingPunct="0"/>
            <a:r>
              <a:rPr lang="en-US" sz="1467" kern="0" dirty="0">
                <a:solidFill>
                  <a:srgbClr val="373A36"/>
                </a:solidFill>
                <a:latin typeface="Calibri" panose="020F0502020204030204"/>
                <a:sym typeface="Source Sans Pro"/>
              </a:rPr>
              <a:t>2%</a:t>
            </a:r>
          </a:p>
        </p:txBody>
      </p:sp>
    </p:spTree>
    <p:extLst>
      <p:ext uri="{BB962C8B-B14F-4D97-AF65-F5344CB8AC3E}">
        <p14:creationId xmlns:p14="http://schemas.microsoft.com/office/powerpoint/2010/main" val="2853470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chor="ctr">
            <a:noAutofit/>
          </a:bodyPr>
          <a:lstStyle/>
          <a:p>
            <a:r>
              <a:rPr lang="en-US" sz="3200" dirty="0"/>
              <a:t>Cancers Caused by HPV per Year, U.S., 2009-2013</a:t>
            </a:r>
          </a:p>
        </p:txBody>
      </p:sp>
      <p:graphicFrame>
        <p:nvGraphicFramePr>
          <p:cNvPr id="5" name="Table 4"/>
          <p:cNvGraphicFramePr>
            <a:graphicFrameLocks noGrp="1"/>
          </p:cNvGraphicFramePr>
          <p:nvPr>
            <p:extLst/>
          </p:nvPr>
        </p:nvGraphicFramePr>
        <p:xfrm>
          <a:off x="571500" y="1066800"/>
          <a:ext cx="7886700" cy="4825704"/>
        </p:xfrm>
        <a:graphic>
          <a:graphicData uri="http://schemas.openxmlformats.org/drawingml/2006/table">
            <a:tbl>
              <a:tblPr firstRow="1" firstCol="1" bandRow="1"/>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743284">
                <a:tc rowSpan="2">
                  <a:txBody>
                    <a:bodyPr/>
                    <a:lstStyle/>
                    <a:p>
                      <a:pPr marL="0" marR="0" algn="ctr">
                        <a:lnSpc>
                          <a:spcPct val="115000"/>
                        </a:lnSpc>
                        <a:spcBef>
                          <a:spcPts val="0"/>
                        </a:spcBef>
                        <a:spcAft>
                          <a:spcPts val="0"/>
                        </a:spcAft>
                      </a:pPr>
                      <a:r>
                        <a:rPr lang="en-US" sz="2000" b="1" dirty="0">
                          <a:effectLst/>
                          <a:latin typeface="Calibri"/>
                          <a:ea typeface="Times New Roman"/>
                          <a:cs typeface="Times New Roman"/>
                        </a:rPr>
                        <a:t> Cancer site</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rowSpan="2">
                  <a:txBody>
                    <a:bodyPr/>
                    <a:lstStyle/>
                    <a:p>
                      <a:pPr marL="0" marR="0" algn="ctr">
                        <a:lnSpc>
                          <a:spcPct val="100000"/>
                        </a:lnSpc>
                        <a:spcBef>
                          <a:spcPts val="0"/>
                        </a:spcBef>
                        <a:spcAft>
                          <a:spcPts val="0"/>
                        </a:spcAft>
                      </a:pPr>
                      <a:r>
                        <a:rPr lang="en-US" sz="2000" b="1" dirty="0">
                          <a:effectLst/>
                        </a:rPr>
                        <a:t>Percentage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6BAE6"/>
                    </a:solidFill>
                  </a:tcPr>
                </a:tc>
                <a:tc gridSpan="3">
                  <a:txBody>
                    <a:bodyPr/>
                    <a:lstStyle/>
                    <a:p>
                      <a:pPr marL="0" marR="0" algn="ctr">
                        <a:lnSpc>
                          <a:spcPct val="100000"/>
                        </a:lnSpc>
                        <a:spcBef>
                          <a:spcPts val="0"/>
                        </a:spcBef>
                        <a:spcAft>
                          <a:spcPts val="0"/>
                        </a:spcAft>
                      </a:pPr>
                      <a:r>
                        <a:rPr lang="en-US" sz="2000" b="1" dirty="0">
                          <a:effectLst/>
                        </a:rPr>
                        <a:t>Number probably caused by any HPV type</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BAE6"/>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50813">
                <a:tc vMerge="1">
                  <a:txBody>
                    <a:bodyPr/>
                    <a:lstStyle/>
                    <a:p>
                      <a:endParaRPr lang="en-US"/>
                    </a:p>
                  </a:txBody>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dirty="0">
                        <a:effectLst/>
                        <a:latin typeface="+mn-lt"/>
                        <a:ea typeface="Calibri"/>
                        <a:cs typeface="Times New Roman"/>
                      </a:endParaRPr>
                    </a:p>
                  </a:txBody>
                  <a:tcPr anchor="ct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Female </a:t>
                      </a:r>
                      <a:endParaRPr lang="en-US" sz="2000" b="1" dirty="0">
                        <a:solidFill>
                          <a:srgbClr val="E05406"/>
                        </a:solidFill>
                        <a:effectLst/>
                        <a:latin typeface="Calibri"/>
                        <a:ea typeface="Calibri"/>
                        <a:cs typeface="Times New Roman"/>
                      </a:endParaRPr>
                    </a:p>
                  </a:txBody>
                  <a:tcPr marL="68580" marR="6858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Male </a:t>
                      </a:r>
                      <a:endParaRPr lang="en-US" sz="2000" b="1"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Both Sexes</a:t>
                      </a:r>
                      <a:endParaRPr lang="en-US" sz="2000" b="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0001"/>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Cervix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10,600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10,600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2"/>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Vagina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75%</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600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Vulva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69%</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2,500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2,500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4"/>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Penis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63%</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700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700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Anus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91%</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3,200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1,600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4,800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6"/>
                  </a:ext>
                </a:extLst>
              </a:tr>
              <a:tr h="450813">
                <a:tc>
                  <a:txBody>
                    <a:bodyPr/>
                    <a:lstStyle/>
                    <a:p>
                      <a:pPr algn="ctr"/>
                      <a:r>
                        <a:rPr lang="en-US" sz="2000" b="1" kern="1200" dirty="0">
                          <a:solidFill>
                            <a:srgbClr val="000000"/>
                          </a:solidFill>
                          <a:effectLst/>
                          <a:latin typeface="Calibri"/>
                          <a:ea typeface="Times New Roman"/>
                          <a:cs typeface="Times New Roman"/>
                        </a:rPr>
                        <a:t>Rectum</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b="1" kern="1200" dirty="0">
                          <a:solidFill>
                            <a:srgbClr val="000000"/>
                          </a:solidFill>
                          <a:effectLst/>
                          <a:latin typeface="Calibri"/>
                          <a:ea typeface="Times New Roman"/>
                          <a:cs typeface="Times New Roman"/>
                        </a:rPr>
                        <a:t>91%</a:t>
                      </a: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E05406"/>
                          </a:solidFill>
                          <a:effectLst/>
                          <a:latin typeface="Calibri"/>
                          <a:ea typeface="Times New Roman"/>
                          <a:cs typeface="Times New Roman"/>
                        </a:rPr>
                        <a:t>500</a:t>
                      </a: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70C0"/>
                          </a:solidFill>
                          <a:effectLst/>
                          <a:latin typeface="Calibri"/>
                          <a:ea typeface="Times New Roman"/>
                          <a:cs typeface="Times New Roman"/>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defTabSz="914400" rtl="0" eaLnBrk="1" latinLnBrk="0" hangingPunct="1">
                        <a:lnSpc>
                          <a:spcPct val="115000"/>
                        </a:lnSpc>
                        <a:spcBef>
                          <a:spcPts val="0"/>
                        </a:spcBef>
                        <a:spcAft>
                          <a:spcPts val="0"/>
                        </a:spcAft>
                      </a:pPr>
                      <a:r>
                        <a:rPr lang="en-US" sz="2000" kern="1200" dirty="0">
                          <a:solidFill>
                            <a:srgbClr val="000000"/>
                          </a:solidFill>
                          <a:effectLst/>
                          <a:latin typeface="Calibri"/>
                          <a:ea typeface="Times New Roman"/>
                          <a:cs typeface="Times New Roman"/>
                        </a:rPr>
                        <a:t>700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Oropharynx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70%</a:t>
                      </a:r>
                      <a:endParaRPr lang="en-US" sz="2000" b="1"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E05406"/>
                          </a:solidFill>
                          <a:effectLst/>
                          <a:latin typeface="Calibri"/>
                          <a:ea typeface="Times New Roman"/>
                          <a:cs typeface="Times New Roman"/>
                        </a:rPr>
                        <a:t>2,000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70C0"/>
                          </a:solidFill>
                          <a:effectLst/>
                          <a:latin typeface="Calibri"/>
                          <a:ea typeface="Times New Roman"/>
                          <a:cs typeface="Times New Roman"/>
                        </a:rPr>
                        <a:t>9,600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tc>
                  <a:txBody>
                    <a:bodyPr/>
                    <a:lstStyle/>
                    <a:p>
                      <a:pPr marL="0" marR="0" algn="ctr">
                        <a:lnSpc>
                          <a:spcPct val="115000"/>
                        </a:lnSpc>
                        <a:spcBef>
                          <a:spcPts val="0"/>
                        </a:spcBef>
                        <a:spcAft>
                          <a:spcPts val="0"/>
                        </a:spcAft>
                      </a:pPr>
                      <a:r>
                        <a:rPr lang="en-US" sz="2000" dirty="0">
                          <a:solidFill>
                            <a:srgbClr val="000000"/>
                          </a:solidFill>
                          <a:effectLst/>
                          <a:latin typeface="Calibri"/>
                          <a:ea typeface="Times New Roman"/>
                          <a:cs typeface="Times New Roman"/>
                        </a:rPr>
                        <a:t>11,600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9FFC9"/>
                    </a:solidFill>
                  </a:tcPr>
                </a:tc>
                <a:extLst>
                  <a:ext uri="{0D108BD9-81ED-4DB2-BD59-A6C34878D82A}">
                    <a16:rowId xmlns:a16="http://schemas.microsoft.com/office/drawing/2014/main" val="10008"/>
                  </a:ext>
                </a:extLst>
              </a:tr>
              <a:tr h="450813">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TOTAL </a:t>
                      </a: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endParaRPr lang="en-US" sz="2000" dirty="0">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E05406"/>
                          </a:solidFill>
                          <a:effectLst/>
                          <a:latin typeface="Calibri"/>
                          <a:ea typeface="Times New Roman"/>
                          <a:cs typeface="Times New Roman"/>
                        </a:rPr>
                        <a:t>19,400</a:t>
                      </a:r>
                      <a:endParaRPr lang="en-US" sz="2000" dirty="0">
                        <a:solidFill>
                          <a:srgbClr val="E05406"/>
                        </a:solidFill>
                        <a:effectLst/>
                        <a:latin typeface="Calibri"/>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70C0"/>
                          </a:solidFill>
                          <a:effectLst/>
                          <a:latin typeface="Calibri"/>
                          <a:ea typeface="Times New Roman"/>
                          <a:cs typeface="Times New Roman"/>
                        </a:rPr>
                        <a:t>12,100</a:t>
                      </a:r>
                      <a:endParaRPr lang="en-US" sz="2000" dirty="0">
                        <a:solidFill>
                          <a:srgbClr val="0070C0"/>
                        </a:solidFill>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31,500</a:t>
                      </a:r>
                      <a:endParaRPr lang="en-US" sz="20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9"/>
                  </a:ext>
                </a:extLst>
              </a:tr>
            </a:tbl>
          </a:graphicData>
        </a:graphic>
      </p:graphicFrame>
      <p:sp>
        <p:nvSpPr>
          <p:cNvPr id="6" name="TextBox 5"/>
          <p:cNvSpPr txBox="1"/>
          <p:nvPr/>
        </p:nvSpPr>
        <p:spPr>
          <a:xfrm>
            <a:off x="0" y="6581001"/>
            <a:ext cx="7239000" cy="276999"/>
          </a:xfrm>
          <a:prstGeom prst="rect">
            <a:avLst/>
          </a:prstGeom>
          <a:noFill/>
        </p:spPr>
        <p:txBody>
          <a:bodyPr wrap="square" rtlCol="0">
            <a:spAutoFit/>
          </a:bodyPr>
          <a:lstStyle/>
          <a:p>
            <a:r>
              <a:rPr lang="en-US" sz="1200" dirty="0">
                <a:solidFill>
                  <a:schemeClr val="tx1">
                    <a:lumMod val="65000"/>
                    <a:lumOff val="35000"/>
                  </a:schemeClr>
                </a:solidFill>
              </a:rPr>
              <a:t>Based on </a:t>
            </a:r>
            <a:r>
              <a:rPr lang="en-US" sz="1200" dirty="0" err="1">
                <a:solidFill>
                  <a:schemeClr val="tx1">
                    <a:lumMod val="65000"/>
                    <a:lumOff val="35000"/>
                  </a:schemeClr>
                </a:solidFill>
              </a:rPr>
              <a:t>Viens</a:t>
            </a:r>
            <a:r>
              <a:rPr lang="en-US" sz="1200" dirty="0">
                <a:solidFill>
                  <a:schemeClr val="tx1">
                    <a:lumMod val="65000"/>
                    <a:lumOff val="35000"/>
                  </a:schemeClr>
                </a:solidFill>
              </a:rPr>
              <a:t> et al. MMWR 2016. https://www.cdc.gov/cancer/hpv/statistics</a:t>
            </a:r>
          </a:p>
        </p:txBody>
      </p:sp>
    </p:spTree>
    <p:extLst>
      <p:ext uri="{BB962C8B-B14F-4D97-AF65-F5344CB8AC3E}">
        <p14:creationId xmlns:p14="http://schemas.microsoft.com/office/powerpoint/2010/main" val="1267250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56698769"/>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35155">
                  <a:extLst>
                    <a:ext uri="{9D8B030D-6E8A-4147-A177-3AD203B41FA5}">
                      <a16:colId xmlns:a16="http://schemas.microsoft.com/office/drawing/2014/main" val="1615714484"/>
                    </a:ext>
                  </a:extLst>
                </a:gridCol>
                <a:gridCol w="6194495">
                  <a:extLst>
                    <a:ext uri="{9D8B030D-6E8A-4147-A177-3AD203B41FA5}">
                      <a16:colId xmlns:a16="http://schemas.microsoft.com/office/drawing/2014/main" val="1920935919"/>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An effective recommendation from a clinician matters.</a:t>
                      </a:r>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b="0" i="0" u="none" strike="noStrike" kern="1200" baseline="0" dirty="0">
                          <a:solidFill>
                            <a:schemeClr val="dk1"/>
                          </a:solidFill>
                          <a:latin typeface="+mn-lt"/>
                          <a:ea typeface="+mn-ea"/>
                          <a:cs typeface="+mn-cs"/>
                        </a:rPr>
                        <a:t>Try this effective recommendation: </a:t>
                      </a:r>
                      <a:r>
                        <a:rPr lang="en-US" sz="2800" b="1" i="1" u="none" strike="noStrike" kern="1200" baseline="0" dirty="0">
                          <a:solidFill>
                            <a:schemeClr val="dk1"/>
                          </a:solidFill>
                          <a:latin typeface="+mn-lt"/>
                          <a:ea typeface="+mn-ea"/>
                          <a:cs typeface="+mn-cs"/>
                        </a:rPr>
                        <a:t>Your child needs three vaccines today to protect</a:t>
                      </a:r>
                    </a:p>
                    <a:p>
                      <a:pPr algn="ctr"/>
                      <a:r>
                        <a:rPr lang="en-US" sz="2800" b="1" i="1" u="none" strike="noStrike" kern="1200" baseline="0" dirty="0">
                          <a:solidFill>
                            <a:schemeClr val="dk1"/>
                          </a:solidFill>
                          <a:latin typeface="+mn-lt"/>
                          <a:ea typeface="+mn-ea"/>
                          <a:cs typeface="+mn-cs"/>
                        </a:rPr>
                        <a:t>against meningitis, HPV cancers, and pertussis</a:t>
                      </a:r>
                      <a:r>
                        <a:rPr lang="en-US" sz="2800" b="0" i="1" u="none" strike="noStrike" kern="1200" baseline="0" dirty="0">
                          <a:solidFill>
                            <a:schemeClr val="dk1"/>
                          </a:solidFill>
                          <a:latin typeface="+mn-lt"/>
                          <a:ea typeface="+mn-ea"/>
                          <a:cs typeface="+mn-cs"/>
                        </a:rPr>
                        <a:t>.</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7200" b="1" i="0" u="none" strike="noStrike" kern="0" cap="none" spc="0" normalizeH="0" baseline="0" noProof="0" dirty="0">
                <a:ln>
                  <a:noFill/>
                </a:ln>
                <a:solidFill>
                  <a:schemeClr val="bg1"/>
                </a:solidFill>
                <a:effectLst/>
                <a:uLnTx/>
                <a:uFillTx/>
              </a:rPr>
              <a:t>7</a:t>
            </a:r>
          </a:p>
        </p:txBody>
      </p:sp>
    </p:spTree>
    <p:extLst>
      <p:ext uri="{BB962C8B-B14F-4D97-AF65-F5344CB8AC3E}">
        <p14:creationId xmlns:p14="http://schemas.microsoft.com/office/powerpoint/2010/main" val="2680383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35155">
                  <a:extLst>
                    <a:ext uri="{9D8B030D-6E8A-4147-A177-3AD203B41FA5}">
                      <a16:colId xmlns:a16="http://schemas.microsoft.com/office/drawing/2014/main" val="1615714484"/>
                    </a:ext>
                  </a:extLst>
                </a:gridCol>
                <a:gridCol w="6194495">
                  <a:extLst>
                    <a:ext uri="{9D8B030D-6E8A-4147-A177-3AD203B41FA5}">
                      <a16:colId xmlns:a16="http://schemas.microsoft.com/office/drawing/2014/main" val="1920935919"/>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The effectiveness of the HPV vaccine does</a:t>
                      </a:r>
                      <a:r>
                        <a:rPr lang="en-US" sz="4000" baseline="0" dirty="0"/>
                        <a:t> not decrease over time.</a:t>
                      </a:r>
                      <a:endParaRPr lang="en-US" sz="4000" dirty="0"/>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baseline="0" dirty="0"/>
                        <a:t>Studies continue to monitor how long the vaccine protects against HPV infections and cancer.  Protection has been </a:t>
                      </a:r>
                      <a:r>
                        <a:rPr lang="en-US" sz="2800" b="1" baseline="0" dirty="0"/>
                        <a:t>shown to last at least 10 years with no signs of protection weakening</a:t>
                      </a:r>
                      <a:r>
                        <a:rPr lang="en-US" sz="2800" baseline="0" dirty="0"/>
                        <a:t>.</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7200" b="1" kern="0" dirty="0">
                <a:solidFill>
                  <a:schemeClr val="bg1"/>
                </a:solidFill>
              </a:rPr>
              <a:t>8</a:t>
            </a:r>
            <a:endParaRPr kumimoji="0" lang="en-US" sz="7200" b="1"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127494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Resources</a:t>
            </a:r>
          </a:p>
        </p:txBody>
      </p:sp>
      <p:sp>
        <p:nvSpPr>
          <p:cNvPr id="3" name="Content Placeholder 2"/>
          <p:cNvSpPr>
            <a:spLocks noGrp="1"/>
          </p:cNvSpPr>
          <p:nvPr>
            <p:ph idx="1"/>
          </p:nvPr>
        </p:nvSpPr>
        <p:spPr/>
        <p:txBody>
          <a:bodyPr>
            <a:normAutofit/>
          </a:bodyPr>
          <a:lstStyle/>
          <a:p>
            <a:r>
              <a:rPr lang="en-US" sz="3600" dirty="0"/>
              <a:t>Just the Facts for Providers</a:t>
            </a:r>
          </a:p>
          <a:p>
            <a:pPr marL="0" indent="0">
              <a:buNone/>
            </a:pPr>
            <a:r>
              <a:rPr lang="en-US" sz="2000" dirty="0"/>
              <a:t>	</a:t>
            </a:r>
            <a:r>
              <a:rPr lang="en-US" sz="2800" dirty="0">
                <a:solidFill>
                  <a:schemeClr val="accent2"/>
                </a:solidFill>
                <a:hlinkClick r:id="rId3"/>
              </a:rPr>
              <a:t>http://bit.ly/hpvfactsforproviders</a:t>
            </a:r>
            <a:br>
              <a:rPr lang="en-US" sz="2800" dirty="0">
                <a:solidFill>
                  <a:schemeClr val="accent2"/>
                </a:solidFill>
              </a:rPr>
            </a:br>
            <a:endParaRPr lang="en-US" sz="2800" dirty="0">
              <a:solidFill>
                <a:schemeClr val="accent2"/>
              </a:solidFill>
              <a:hlinkClick r:id="rId4"/>
            </a:endParaRPr>
          </a:p>
          <a:p>
            <a:r>
              <a:rPr lang="en-US" dirty="0"/>
              <a:t>Just the Facts for Parents</a:t>
            </a:r>
            <a:br>
              <a:rPr lang="en-US" dirty="0"/>
            </a:br>
            <a:r>
              <a:rPr lang="en-US" sz="2800" dirty="0">
                <a:solidFill>
                  <a:schemeClr val="accent2"/>
                </a:solidFill>
                <a:hlinkClick r:id="rId5"/>
              </a:rPr>
              <a:t>https://www.cancer.org/content/dam/cancer-org/online-documents/en/pdf/flyers/hpv-vaccination-just-the-facts-for-parents.pdf</a:t>
            </a:r>
            <a:endParaRPr lang="en-US" sz="2800" dirty="0">
              <a:solidFill>
                <a:schemeClr val="accent2"/>
              </a:solidFill>
            </a:endParaRPr>
          </a:p>
          <a:p>
            <a:endParaRPr lang="en-US" dirty="0"/>
          </a:p>
          <a:p>
            <a:endParaRPr lang="en-US" dirty="0"/>
          </a:p>
        </p:txBody>
      </p:sp>
    </p:spTree>
    <p:extLst>
      <p:ext uri="{BB962C8B-B14F-4D97-AF65-F5344CB8AC3E}">
        <p14:creationId xmlns:p14="http://schemas.microsoft.com/office/powerpoint/2010/main" val="3270883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23972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01782" y="155059"/>
            <a:ext cx="8229600" cy="780685"/>
          </a:xfrm>
          <a:prstGeom prst="rect">
            <a:avLst/>
          </a:prstGeom>
        </p:spPr>
        <p:txBody>
          <a:bodyPr vert="horz" lIns="91440" tIns="45720" rIns="91440" bIns="45720" rtlCol="0" anchor="b">
            <a:normAutofit fontScale="7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American </a:t>
            </a:r>
            <a:r>
              <a:rPr lang="en-US" dirty="0">
                <a:latin typeface="+mn-lt"/>
              </a:rPr>
              <a:t>Cancer</a:t>
            </a:r>
            <a:r>
              <a:rPr lang="en-US" dirty="0"/>
              <a:t> Society’s Recommendations</a:t>
            </a:r>
          </a:p>
        </p:txBody>
      </p:sp>
      <p:sp>
        <p:nvSpPr>
          <p:cNvPr id="5" name="Content Placeholder 2"/>
          <p:cNvSpPr txBox="1">
            <a:spLocks/>
          </p:cNvSpPr>
          <p:nvPr/>
        </p:nvSpPr>
        <p:spPr>
          <a:xfrm>
            <a:off x="221673" y="1388622"/>
            <a:ext cx="8589818" cy="4402182"/>
          </a:xfrm>
          <a:prstGeom prst="rect">
            <a:avLst/>
          </a:prstGeom>
        </p:spPr>
        <p:txBody>
          <a:bodyPr vert="horz" lIns="91440" tIns="45720" rIns="91440" bIns="45720" rtlCol="0">
            <a:normAutofit fontScale="92500" lnSpcReduction="20000"/>
          </a:bodyPr>
          <a:lst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Arial" panose="020B0604020202020204" pitchFamily="34" charset="0"/>
              <a:buChar char="•"/>
            </a:pPr>
            <a:r>
              <a:rPr lang="en-US" dirty="0"/>
              <a:t>Girls and boys should begin HPV Vaccine series at age 11 or 12, vaccine can be given starting as early as age 9</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For the full recommendation visit </a:t>
            </a:r>
            <a:r>
              <a:rPr lang="en-US" sz="2800" dirty="0">
                <a:hlinkClick r:id="rId3"/>
              </a:rPr>
              <a:t>http://www.cancer.org/cancer/cancercauses/othercarcinogens/infectiousagents/hpv/acs-recommendations-for-hpv-vaccine-use</a:t>
            </a:r>
            <a:endParaRPr lang="en-US" sz="2800" dirty="0"/>
          </a:p>
          <a:p>
            <a:pPr marL="457200" indent="-457200">
              <a:buFont typeface="Arial" panose="020B0604020202020204" pitchFamily="34" charset="0"/>
              <a:buChar char="•"/>
            </a:pPr>
            <a:endParaRPr lang="en-US" dirty="0"/>
          </a:p>
          <a:p>
            <a:r>
              <a:rPr lang="en-US" dirty="0"/>
              <a:t>Women who have been vaccinated should continue to follow cervical cancer screening recommendations</a:t>
            </a:r>
          </a:p>
          <a:p>
            <a:endParaRPr lang="en-US" dirty="0"/>
          </a:p>
        </p:txBody>
      </p:sp>
    </p:spTree>
    <p:extLst>
      <p:ext uri="{BB962C8B-B14F-4D97-AF65-F5344CB8AC3E}">
        <p14:creationId xmlns:p14="http://schemas.microsoft.com/office/powerpoint/2010/main" val="2501446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ysClr val="window" lastClr="FFFFFF"/>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5" name="Rectangular Callout 4"/>
          <p:cNvSpPr/>
          <p:nvPr/>
        </p:nvSpPr>
        <p:spPr>
          <a:xfrm>
            <a:off x="530225" y="381000"/>
            <a:ext cx="8096250" cy="5524500"/>
          </a:xfrm>
          <a:prstGeom prst="wedgeRectCallout">
            <a:avLst>
              <a:gd name="adj1" fmla="val 9643"/>
              <a:gd name="adj2" fmla="val 62798"/>
            </a:avLst>
          </a:prstGeom>
          <a:solidFill>
            <a:srgbClr val="007481"/>
          </a:solidFill>
          <a:ln w="76200" cap="flat" cmpd="sng" algn="ctr">
            <a:solidFill>
              <a:sysClr val="window" lastClr="FFFFFF"/>
            </a:solidFill>
            <a:prstDash val="solid"/>
          </a:ln>
          <a:effectLst>
            <a:outerShdw blurRad="40000" dist="23000" dir="5400000" rotWithShape="0">
              <a:srgbClr val="000000">
                <a:alpha val="35000"/>
              </a:srgbClr>
            </a:outerShdw>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rot="659775">
            <a:off x="4662488" y="812800"/>
            <a:ext cx="4294187" cy="1938338"/>
          </a:xfrm>
          <a:prstGeom prst="rect">
            <a:avLst/>
          </a:prstGeom>
          <a:noFill/>
        </p:spPr>
        <p:txBody>
          <a:bodyPr>
            <a:spAutoFit/>
          </a:bodyPr>
          <a:lstStyle/>
          <a:p>
            <a:pPr defTabSz="914400" fontAlgn="base">
              <a:spcBef>
                <a:spcPct val="0"/>
              </a:spcBef>
              <a:spcAft>
                <a:spcPct val="0"/>
              </a:spcAft>
              <a:defRPr/>
            </a:pPr>
            <a:r>
              <a:rPr lang="en-US" sz="12000" b="1" dirty="0">
                <a:solidFill>
                  <a:prstClr val="white"/>
                </a:solidFill>
                <a:effectLst>
                  <a:outerShdw blurRad="38100" dist="38100" dir="2700000" algn="tl">
                    <a:srgbClr val="000000">
                      <a:alpha val="43137"/>
                    </a:srgbClr>
                  </a:outerShdw>
                </a:effectLst>
                <a:latin typeface="Courier New" panose="02070309020205020404" pitchFamily="49" charset="0"/>
                <a:ea typeface="ＭＳ Ｐゴシック" pitchFamily="34" charset="-128"/>
                <a:cs typeface="Courier New" panose="02070309020205020404" pitchFamily="49" charset="0"/>
              </a:rPr>
              <a:t>SEX</a:t>
            </a:r>
          </a:p>
        </p:txBody>
      </p:sp>
      <p:sp>
        <p:nvSpPr>
          <p:cNvPr id="7" name="TextBox 6"/>
          <p:cNvSpPr txBox="1"/>
          <p:nvPr/>
        </p:nvSpPr>
        <p:spPr>
          <a:xfrm>
            <a:off x="5888038" y="4262438"/>
            <a:ext cx="2551112" cy="854075"/>
          </a:xfrm>
          <a:prstGeom prst="rect">
            <a:avLst/>
          </a:prstGeom>
          <a:noFill/>
        </p:spPr>
        <p:txBody>
          <a:bodyPr>
            <a:spAutoFit/>
          </a:bodyPr>
          <a:lstStyle/>
          <a:p>
            <a:pPr defTabSz="914400" fontAlgn="base">
              <a:spcBef>
                <a:spcPct val="0"/>
              </a:spcBef>
              <a:spcAft>
                <a:spcPct val="0"/>
              </a:spcAft>
              <a:defRPr/>
            </a:pPr>
            <a:r>
              <a:rPr lang="en-US" sz="4800" dirty="0">
                <a:solidFill>
                  <a:srgbClr val="007481">
                    <a:lumMod val="75000"/>
                  </a:srgbClr>
                </a:solidFill>
                <a:latin typeface="Comic Sans MS" panose="030F0702030302020204" pitchFamily="66" charset="0"/>
                <a:ea typeface="ＭＳ Ｐゴシック" pitchFamily="34" charset="-128"/>
              </a:rPr>
              <a:t>Autism</a:t>
            </a:r>
          </a:p>
        </p:txBody>
      </p:sp>
      <p:sp>
        <p:nvSpPr>
          <p:cNvPr id="8" name="TextBox 7"/>
          <p:cNvSpPr txBox="1"/>
          <p:nvPr/>
        </p:nvSpPr>
        <p:spPr>
          <a:xfrm>
            <a:off x="1268413" y="822325"/>
            <a:ext cx="1930400" cy="830263"/>
          </a:xfrm>
          <a:prstGeom prst="rect">
            <a:avLst/>
          </a:prstGeom>
          <a:noFill/>
        </p:spPr>
        <p:txBody>
          <a:bodyPr wrap="none">
            <a:spAutoFit/>
          </a:bodyPr>
          <a:lstStyle/>
          <a:p>
            <a:pPr defTabSz="914400" fontAlgn="base">
              <a:spcBef>
                <a:spcPct val="0"/>
              </a:spcBef>
              <a:spcAft>
                <a:spcPct val="0"/>
              </a:spcAft>
              <a:defRPr/>
            </a:pPr>
            <a:r>
              <a:rPr lang="en-US" sz="4800" dirty="0">
                <a:solidFill>
                  <a:srgbClr val="007481">
                    <a:lumMod val="75000"/>
                  </a:srgbClr>
                </a:solidFill>
                <a:latin typeface="FrutigerBold" panose="00000400000000000000" pitchFamily="2" charset="0"/>
                <a:ea typeface="ＭＳ Ｐゴシック" pitchFamily="34" charset="-128"/>
              </a:rPr>
              <a:t>Death</a:t>
            </a:r>
          </a:p>
        </p:txBody>
      </p:sp>
      <p:sp>
        <p:nvSpPr>
          <p:cNvPr id="9" name="TextBox 8"/>
          <p:cNvSpPr txBox="1"/>
          <p:nvPr/>
        </p:nvSpPr>
        <p:spPr>
          <a:xfrm rot="21061134">
            <a:off x="871538" y="2787650"/>
            <a:ext cx="7477125" cy="1755775"/>
          </a:xfrm>
          <a:prstGeom prst="rect">
            <a:avLst/>
          </a:prstGeom>
          <a:noFill/>
        </p:spPr>
        <p:txBody>
          <a:bodyPr>
            <a:spAutoFit/>
          </a:bodyPr>
          <a:lstStyle/>
          <a:p>
            <a:pPr algn="ctr" defTabSz="914400" fontAlgn="base">
              <a:spcBef>
                <a:spcPct val="0"/>
              </a:spcBef>
              <a:spcAft>
                <a:spcPct val="0"/>
              </a:spcAft>
              <a:defRPr/>
            </a:pPr>
            <a:r>
              <a:rPr lang="en-US" sz="5400" dirty="0">
                <a:solidFill>
                  <a:srgbClr val="73DAD9"/>
                </a:solidFill>
                <a:latin typeface="Arial" pitchFamily="34" charset="0"/>
                <a:ea typeface="ＭＳ Ｐゴシック" pitchFamily="34" charset="-128"/>
              </a:rPr>
              <a:t>Parents don’t want their child vaccinated</a:t>
            </a:r>
          </a:p>
        </p:txBody>
      </p:sp>
      <p:sp>
        <p:nvSpPr>
          <p:cNvPr id="10" name="TextBox 9"/>
          <p:cNvSpPr txBox="1">
            <a:spLocks noChangeArrowheads="1"/>
          </p:cNvSpPr>
          <p:nvPr/>
        </p:nvSpPr>
        <p:spPr bwMode="auto">
          <a:xfrm>
            <a:off x="874713" y="4670425"/>
            <a:ext cx="499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lnSpc>
                <a:spcPct val="95000"/>
              </a:lnSpc>
              <a:spcBef>
                <a:spcPct val="20000"/>
              </a:spcBef>
              <a:spcAft>
                <a:spcPct val="10000"/>
              </a:spcAft>
              <a:buClr>
                <a:schemeClr val="folHlink"/>
              </a:buClr>
              <a:buFont typeface="Wingdings" pitchFamily="2" charset="2"/>
              <a:buChar char="§"/>
              <a:defRPr sz="3200">
                <a:solidFill>
                  <a:srgbClr val="000000"/>
                </a:solidFill>
                <a:latin typeface="Calibri" pitchFamily="34" charset="0"/>
                <a:ea typeface="ＭＳ Ｐゴシック" pitchFamily="34" charset="-128"/>
              </a:defRPr>
            </a:lvl1pPr>
            <a:lvl2pPr marL="742950" indent="-285750" eaLnBrk="0" hangingPunct="0">
              <a:lnSpc>
                <a:spcPct val="95000"/>
              </a:lnSpc>
              <a:spcBef>
                <a:spcPct val="20000"/>
              </a:spcBef>
              <a:spcAft>
                <a:spcPct val="10000"/>
              </a:spcAft>
              <a:buClr>
                <a:schemeClr val="folHlink"/>
              </a:buClr>
              <a:buSzPct val="90000"/>
              <a:buFont typeface="Wingdings" pitchFamily="2" charset="2"/>
              <a:buChar char="§"/>
              <a:defRPr sz="2800">
                <a:solidFill>
                  <a:srgbClr val="000000"/>
                </a:solidFill>
                <a:latin typeface="Calibri" pitchFamily="34" charset="0"/>
                <a:ea typeface="ＭＳ Ｐゴシック" pitchFamily="34" charset="-128"/>
              </a:defRPr>
            </a:lvl2pPr>
            <a:lvl3pPr marL="1143000" indent="-228600" eaLnBrk="0" hangingPunct="0">
              <a:lnSpc>
                <a:spcPct val="95000"/>
              </a:lnSpc>
              <a:spcBef>
                <a:spcPct val="20000"/>
              </a:spcBef>
              <a:spcAft>
                <a:spcPct val="10000"/>
              </a:spcAft>
              <a:buClr>
                <a:schemeClr val="folHlink"/>
              </a:buClr>
              <a:buSzPct val="80000"/>
              <a:buFont typeface="Wingdings" pitchFamily="2" charset="2"/>
              <a:buChar char="§"/>
              <a:defRPr sz="2400">
                <a:solidFill>
                  <a:srgbClr val="000000"/>
                </a:solidFill>
                <a:latin typeface="Calibri" pitchFamily="34" charset="0"/>
                <a:ea typeface="ＭＳ Ｐゴシック" pitchFamily="34" charset="-128"/>
              </a:defRPr>
            </a:lvl3pPr>
            <a:lvl4pPr marL="1600200" indent="-228600" eaLnBrk="0" hangingPunct="0">
              <a:lnSpc>
                <a:spcPct val="95000"/>
              </a:lnSpc>
              <a:spcBef>
                <a:spcPct val="20000"/>
              </a:spcBef>
              <a:spcAft>
                <a:spcPct val="10000"/>
              </a:spcAft>
              <a:buClr>
                <a:schemeClr val="folHlink"/>
              </a:buClr>
              <a:buSzPct val="70000"/>
              <a:buFont typeface="Wingdings" pitchFamily="2" charset="2"/>
              <a:buChar char="§"/>
              <a:defRPr sz="2000">
                <a:solidFill>
                  <a:srgbClr val="000000"/>
                </a:solidFill>
                <a:latin typeface="Calibri" pitchFamily="34" charset="0"/>
                <a:ea typeface="ＭＳ Ｐゴシック" pitchFamily="34" charset="-128"/>
              </a:defRPr>
            </a:lvl4pPr>
            <a:lvl5pPr marL="2057400" indent="-228600" eaLnBrk="0"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5pPr>
            <a:lvl6pPr marL="25146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6pPr>
            <a:lvl7pPr marL="29718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7pPr>
            <a:lvl8pPr marL="34290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8pPr>
            <a:lvl9pPr marL="3886200" indent="-228600" eaLnBrk="0" fontAlgn="base" hangingPunct="0">
              <a:lnSpc>
                <a:spcPct val="95000"/>
              </a:lnSpc>
              <a:spcBef>
                <a:spcPct val="20000"/>
              </a:spcBef>
              <a:spcAft>
                <a:spcPct val="10000"/>
              </a:spcAft>
              <a:buClr>
                <a:schemeClr val="folHlink"/>
              </a:buClr>
              <a:buSzPct val="60000"/>
              <a:buFont typeface="Wingdings" pitchFamily="2" charset="2"/>
              <a:buChar char="§"/>
              <a:defRPr sz="2000">
                <a:solidFill>
                  <a:srgbClr val="000000"/>
                </a:solidFill>
                <a:latin typeface="Calibri" pitchFamily="34" charset="0"/>
                <a:ea typeface="ＭＳ Ｐゴシック" pitchFamily="34" charset="-128"/>
              </a:defRPr>
            </a:lvl9pPr>
          </a:lstStyle>
          <a:p>
            <a:pPr defTabSz="914400" eaLnBrk="1" fontAlgn="base" hangingPunct="1">
              <a:lnSpc>
                <a:spcPct val="100000"/>
              </a:lnSpc>
              <a:spcBef>
                <a:spcPct val="0"/>
              </a:spcBef>
              <a:spcAft>
                <a:spcPct val="0"/>
              </a:spcAft>
              <a:buClrTx/>
              <a:buFontTx/>
              <a:buNone/>
            </a:pPr>
            <a:r>
              <a:rPr lang="en-US" altLang="en-US" sz="4000" dirty="0">
                <a:solidFill>
                  <a:prstClr val="black"/>
                </a:solidFill>
                <a:latin typeface="Impact" pitchFamily="34" charset="0"/>
              </a:rPr>
              <a:t>Awkward Conversation</a:t>
            </a:r>
          </a:p>
        </p:txBody>
      </p:sp>
      <p:sp>
        <p:nvSpPr>
          <p:cNvPr id="11" name="TextBox 10"/>
          <p:cNvSpPr txBox="1"/>
          <p:nvPr/>
        </p:nvSpPr>
        <p:spPr>
          <a:xfrm>
            <a:off x="1819275" y="1652588"/>
            <a:ext cx="2759075" cy="708025"/>
          </a:xfrm>
          <a:prstGeom prst="rect">
            <a:avLst/>
          </a:prstGeom>
          <a:noFill/>
        </p:spPr>
        <p:txBody>
          <a:bodyPr wrap="none">
            <a:spAutoFit/>
          </a:bodyPr>
          <a:lstStyle/>
          <a:p>
            <a:pPr defTabSz="914400" fontAlgn="base">
              <a:spcBef>
                <a:spcPct val="0"/>
              </a:spcBef>
              <a:spcAft>
                <a:spcPct val="0"/>
              </a:spcAft>
              <a:defRPr/>
            </a:pPr>
            <a:r>
              <a:rPr lang="en-US" sz="4000" dirty="0">
                <a:solidFill>
                  <a:srgbClr val="00A5B5"/>
                </a:solidFill>
                <a:latin typeface="Lucida Handwriting" panose="03010101010101010101" pitchFamily="66" charset="0"/>
                <a:ea typeface="ＭＳ Ｐゴシック" pitchFamily="34" charset="-128"/>
              </a:rPr>
              <a:t>too early</a:t>
            </a:r>
          </a:p>
        </p:txBody>
      </p:sp>
      <p:sp>
        <p:nvSpPr>
          <p:cNvPr id="12" name="TextBox 11"/>
          <p:cNvSpPr txBox="1"/>
          <p:nvPr/>
        </p:nvSpPr>
        <p:spPr>
          <a:xfrm>
            <a:off x="742950" y="2360613"/>
            <a:ext cx="4527550" cy="830262"/>
          </a:xfrm>
          <a:prstGeom prst="rect">
            <a:avLst/>
          </a:prstGeom>
          <a:noFill/>
        </p:spPr>
        <p:txBody>
          <a:bodyPr>
            <a:spAutoFit/>
          </a:bodyPr>
          <a:lstStyle/>
          <a:p>
            <a:pPr defTabSz="914400" fontAlgn="base">
              <a:spcBef>
                <a:spcPct val="0"/>
              </a:spcBef>
              <a:spcAft>
                <a:spcPct val="0"/>
              </a:spcAft>
              <a:defRPr/>
            </a:pPr>
            <a:r>
              <a:rPr lang="en-US" sz="4800" dirty="0">
                <a:solidFill>
                  <a:prstClr val="black">
                    <a:lumMod val="75000"/>
                    <a:lumOff val="25000"/>
                  </a:prstClr>
                </a:solidFill>
                <a:latin typeface="Comic Sans MS" panose="030F0702030302020204" pitchFamily="66" charset="0"/>
                <a:ea typeface="ＭＳ Ｐゴシック" pitchFamily="34" charset="-128"/>
              </a:rPr>
              <a:t>Not my child…</a:t>
            </a:r>
          </a:p>
        </p:txBody>
      </p:sp>
      <p:sp>
        <p:nvSpPr>
          <p:cNvPr id="13" name="Rounded Rectangle 12"/>
          <p:cNvSpPr/>
          <p:nvPr/>
        </p:nvSpPr>
        <p:spPr>
          <a:xfrm>
            <a:off x="200025" y="1885950"/>
            <a:ext cx="8632825" cy="2343150"/>
          </a:xfrm>
          <a:prstGeom prst="roundRect">
            <a:avLst/>
          </a:prstGeom>
          <a:solidFill>
            <a:schemeClr val="bg1">
              <a:alpha val="30000"/>
            </a:schemeClr>
          </a:solidFill>
          <a:ln w="76200">
            <a:solidFill>
              <a:srgbClr val="C0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8000" dirty="0">
                <a:solidFill>
                  <a:srgbClr val="C00000"/>
                </a:solidFill>
                <a:latin typeface="FrutigerBold" panose="00000400000000000000" pitchFamily="2" charset="0"/>
              </a:rPr>
              <a:t>BUST MYTHS WITH FACTS</a:t>
            </a:r>
          </a:p>
        </p:txBody>
      </p:sp>
    </p:spTree>
    <p:extLst>
      <p:ext uri="{BB962C8B-B14F-4D97-AF65-F5344CB8AC3E}">
        <p14:creationId xmlns:p14="http://schemas.microsoft.com/office/powerpoint/2010/main" val="3969060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475717685"/>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8629650">
                  <a:extLst>
                    <a:ext uri="{9D8B030D-6E8A-4147-A177-3AD203B41FA5}">
                      <a16:colId xmlns:a16="http://schemas.microsoft.com/office/drawing/2014/main" val="1615714484"/>
                    </a:ext>
                  </a:extLst>
                </a:gridCol>
              </a:tblGrid>
              <a:tr h="2794918">
                <a:tc>
                  <a:txBody>
                    <a:bodyPr/>
                    <a:lstStyle/>
                    <a:p>
                      <a:pPr algn="l"/>
                      <a:r>
                        <a:rPr lang="en-US" sz="4000" dirty="0"/>
                        <a:t>					HPV vaccination is safe.</a:t>
                      </a:r>
                    </a:p>
                  </a:txBody>
                  <a:tcPr marL="228600" marR="228600" marT="228600" marB="228600" anchor="ctr"/>
                </a:tc>
                <a:extLst>
                  <a:ext uri="{0D108BD9-81ED-4DB2-BD59-A6C34878D82A}">
                    <a16:rowId xmlns:a16="http://schemas.microsoft.com/office/drawing/2014/main" val="2823128077"/>
                  </a:ext>
                </a:extLst>
              </a:tr>
              <a:tr h="2794918">
                <a:tc>
                  <a:txBody>
                    <a:bodyPr/>
                    <a:lstStyle/>
                    <a:p>
                      <a:pPr algn="ctr"/>
                      <a:r>
                        <a:rPr lang="en-US" sz="2800" dirty="0"/>
                        <a:t>Over 270 million doses of HPV vaccine have been distributed worldwide, with over 100 million doses</a:t>
                      </a:r>
                      <a:r>
                        <a:rPr lang="en-US" sz="2800" baseline="0" dirty="0"/>
                        <a:t> in the US. The safety is continually monitored worldwide.  Studies continue to show that HPV vaccination is very safe.</a:t>
                      </a:r>
                      <a:endParaRPr lang="en-US" sz="2800" dirty="0"/>
                    </a:p>
                  </a:txBody>
                  <a:tcPr marL="228600" marR="228600" marT="228600" marB="228600" anchor="ctr"/>
                </a:tc>
                <a:extLst>
                  <a:ext uri="{0D108BD9-81ED-4DB2-BD59-A6C34878D82A}">
                    <a16:rowId xmlns:a16="http://schemas.microsoft.com/office/drawing/2014/main" val="1033110270"/>
                  </a:ext>
                </a:extLst>
              </a:tr>
            </a:tbl>
          </a:graphicData>
        </a:graphic>
      </p:graphicFrame>
      <p:sp>
        <p:nvSpPr>
          <p:cNvPr id="2" name="TextBox 1"/>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1</a:t>
            </a:r>
          </a:p>
        </p:txBody>
      </p:sp>
    </p:spTree>
    <p:extLst>
      <p:ext uri="{BB962C8B-B14F-4D97-AF65-F5344CB8AC3E}">
        <p14:creationId xmlns:p14="http://schemas.microsoft.com/office/powerpoint/2010/main" val="2309695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9EDB680-4EC4-4593-89BC-A1A16614A22E}"/>
              </a:ext>
            </a:extLst>
          </p:cNvPr>
          <p:cNvSpPr>
            <a:spLocks noGrp="1"/>
          </p:cNvSpPr>
          <p:nvPr>
            <p:ph type="title"/>
          </p:nvPr>
        </p:nvSpPr>
        <p:spPr>
          <a:xfrm>
            <a:off x="330200" y="498474"/>
            <a:ext cx="8496300" cy="6241960"/>
          </a:xfrm>
        </p:spPr>
        <p:txBody>
          <a:bodyPr>
            <a:normAutofit fontScale="90000"/>
          </a:bodyPr>
          <a:lstStyle/>
          <a:p>
            <a:pPr algn="l"/>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r>
              <a:rPr lang="en-US" sz="1600" dirty="0">
                <a:solidFill>
                  <a:schemeClr val="tx1">
                    <a:lumMod val="50000"/>
                    <a:lumOff val="50000"/>
                  </a:schemeClr>
                </a:solidFill>
                <a:latin typeface="+mn-lt"/>
                <a:ea typeface="+mn-ea"/>
                <a:cs typeface="+mn-cs"/>
              </a:rPr>
              <a:t>Garland et al, </a:t>
            </a:r>
            <a:r>
              <a:rPr lang="en-US" sz="1600" dirty="0" err="1">
                <a:solidFill>
                  <a:schemeClr val="tx1">
                    <a:lumMod val="50000"/>
                    <a:lumOff val="50000"/>
                  </a:schemeClr>
                </a:solidFill>
                <a:latin typeface="+mn-lt"/>
                <a:ea typeface="+mn-ea"/>
                <a:cs typeface="+mn-cs"/>
              </a:rPr>
              <a:t>Prev</a:t>
            </a:r>
            <a:r>
              <a:rPr lang="en-US" sz="1600" dirty="0">
                <a:solidFill>
                  <a:schemeClr val="tx1">
                    <a:lumMod val="50000"/>
                    <a:lumOff val="50000"/>
                  </a:schemeClr>
                </a:solidFill>
                <a:latin typeface="+mn-lt"/>
                <a:ea typeface="+mn-ea"/>
                <a:cs typeface="+mn-cs"/>
              </a:rPr>
              <a:t> Med 2011; Ali et al, BMJ 2013; Markowitz JID 2013; </a:t>
            </a:r>
            <a:r>
              <a:rPr lang="en-US" sz="1600" dirty="0" err="1">
                <a:solidFill>
                  <a:schemeClr val="tx1">
                    <a:lumMod val="50000"/>
                    <a:lumOff val="50000"/>
                  </a:schemeClr>
                </a:solidFill>
                <a:latin typeface="+mn-lt"/>
                <a:ea typeface="+mn-ea"/>
                <a:cs typeface="+mn-cs"/>
              </a:rPr>
              <a:t>Nsouli-Maktabi</a:t>
            </a:r>
            <a:r>
              <a:rPr lang="en-US" sz="1600" dirty="0">
                <a:solidFill>
                  <a:schemeClr val="tx1">
                    <a:lumMod val="50000"/>
                    <a:lumOff val="50000"/>
                  </a:schemeClr>
                </a:solidFill>
                <a:latin typeface="+mn-lt"/>
                <a:ea typeface="+mn-ea"/>
                <a:cs typeface="+mn-cs"/>
              </a:rPr>
              <a:t> MSMR 2013</a:t>
            </a: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br>
              <a:rPr lang="en-US" sz="3000" dirty="0">
                <a:solidFill>
                  <a:schemeClr val="tx1"/>
                </a:solidFill>
                <a:latin typeface="+mn-lt"/>
                <a:ea typeface="+mn-ea"/>
                <a:cs typeface="+mn-cs"/>
              </a:rPr>
            </a:br>
            <a:endParaRPr lang="en-US" sz="3000" dirty="0">
              <a:solidFill>
                <a:schemeClr val="tx1"/>
              </a:solidFill>
              <a:latin typeface="+mn-lt"/>
              <a:ea typeface="+mn-ea"/>
              <a:cs typeface="+mn-cs"/>
            </a:endParaRPr>
          </a:p>
        </p:txBody>
      </p:sp>
      <p:pic>
        <p:nvPicPr>
          <p:cNvPr id="2" name="Picture 1">
            <a:extLst>
              <a:ext uri="{FF2B5EF4-FFF2-40B4-BE49-F238E27FC236}">
                <a16:creationId xmlns:a16="http://schemas.microsoft.com/office/drawing/2014/main" id="{97DE2C86-408D-4156-A857-0D0D1C6A5D64}"/>
              </a:ext>
            </a:extLst>
          </p:cNvPr>
          <p:cNvPicPr>
            <a:picLocks noChangeAspect="1"/>
          </p:cNvPicPr>
          <p:nvPr/>
        </p:nvPicPr>
        <p:blipFill>
          <a:blip r:embed="rId2"/>
          <a:stretch>
            <a:fillRect/>
          </a:stretch>
        </p:blipFill>
        <p:spPr>
          <a:xfrm>
            <a:off x="171296" y="96425"/>
            <a:ext cx="8814108" cy="5952683"/>
          </a:xfrm>
          <a:prstGeom prst="rect">
            <a:avLst/>
          </a:prstGeom>
        </p:spPr>
      </p:pic>
    </p:spTree>
    <p:extLst>
      <p:ext uri="{BB962C8B-B14F-4D97-AF65-F5344CB8AC3E}">
        <p14:creationId xmlns:p14="http://schemas.microsoft.com/office/powerpoint/2010/main" val="3616415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701630989"/>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8629650">
                  <a:extLst>
                    <a:ext uri="{9D8B030D-6E8A-4147-A177-3AD203B41FA5}">
                      <a16:colId xmlns:a16="http://schemas.microsoft.com/office/drawing/2014/main" val="1615714484"/>
                    </a:ext>
                  </a:extLst>
                </a:gridCol>
              </a:tblGrid>
              <a:tr h="2794918">
                <a:tc>
                  <a:txBody>
                    <a:bodyPr/>
                    <a:lstStyle/>
                    <a:p>
                      <a:pPr algn="l"/>
                      <a:r>
                        <a:rPr lang="en-US" sz="4000" dirty="0"/>
                        <a:t>					The</a:t>
                      </a:r>
                      <a:r>
                        <a:rPr lang="en-US" sz="4000" baseline="0" dirty="0"/>
                        <a:t> HPV vaccine causes NO 						fertility issues.</a:t>
                      </a:r>
                      <a:endParaRPr lang="en-US" sz="4000" dirty="0"/>
                    </a:p>
                  </a:txBody>
                  <a:tcPr marL="137160" marR="137160" marT="137160" marB="137160" anchor="ctr"/>
                </a:tc>
                <a:extLst>
                  <a:ext uri="{0D108BD9-81ED-4DB2-BD59-A6C34878D82A}">
                    <a16:rowId xmlns:a16="http://schemas.microsoft.com/office/drawing/2014/main" val="2823128077"/>
                  </a:ext>
                </a:extLst>
              </a:tr>
              <a:tr h="2794918">
                <a:tc>
                  <a:txBody>
                    <a:bodyPr/>
                    <a:lstStyle/>
                    <a:p>
                      <a:pPr algn="ctr"/>
                      <a:r>
                        <a:rPr lang="en-US" sz="2800" dirty="0"/>
                        <a:t>There is no evidence that HPV vaccination will have a negative effect on future fertility. In</a:t>
                      </a:r>
                      <a:r>
                        <a:rPr lang="en-US" sz="2800" baseline="0" dirty="0"/>
                        <a:t> fact, getting vaccinated and protecting against cervical cancer can help </a:t>
                      </a:r>
                      <a:r>
                        <a:rPr lang="en-US" sz="2800" b="1" baseline="0" dirty="0"/>
                        <a:t>protect a women’s ability to get pregnant and have healthy babies</a:t>
                      </a:r>
                      <a:r>
                        <a:rPr lang="en-US" sz="2800" baseline="0" dirty="0"/>
                        <a:t>.</a:t>
                      </a:r>
                      <a:endParaRPr lang="en-US" sz="2800" dirty="0"/>
                    </a:p>
                  </a:txBody>
                  <a:tcPr marL="137160" marR="137160" marT="137160" marB="137160" anchor="ct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2</a:t>
            </a:r>
          </a:p>
        </p:txBody>
      </p:sp>
    </p:spTree>
    <p:extLst>
      <p:ext uri="{BB962C8B-B14F-4D97-AF65-F5344CB8AC3E}">
        <p14:creationId xmlns:p14="http://schemas.microsoft.com/office/powerpoint/2010/main" val="2565230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53227422"/>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15277">
                  <a:extLst>
                    <a:ext uri="{9D8B030D-6E8A-4147-A177-3AD203B41FA5}">
                      <a16:colId xmlns:a16="http://schemas.microsoft.com/office/drawing/2014/main" val="1615714484"/>
                    </a:ext>
                  </a:extLst>
                </a:gridCol>
                <a:gridCol w="6214373">
                  <a:extLst>
                    <a:ext uri="{9D8B030D-6E8A-4147-A177-3AD203B41FA5}">
                      <a16:colId xmlns:a16="http://schemas.microsoft.com/office/drawing/2014/main" val="530283660"/>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The HPV vaccine does NOT contain harmful</a:t>
                      </a:r>
                      <a:r>
                        <a:rPr lang="en-US" sz="4000" baseline="0" dirty="0"/>
                        <a:t> </a:t>
                      </a:r>
                      <a:r>
                        <a:rPr lang="en-US" sz="4000" dirty="0"/>
                        <a:t>ingredients.</a:t>
                      </a:r>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dirty="0"/>
                        <a:t>HPV vaccines</a:t>
                      </a:r>
                      <a:r>
                        <a:rPr lang="en-US" sz="2800" baseline="0" dirty="0"/>
                        <a:t> contain ingredients that have been proven to be safe. HPV vaccines contain aluminum, which boosts the body’s immune response. Aluminum is also found in breast milk, infant formula, antacids and even fruits and vegetables.</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3</a:t>
            </a:r>
          </a:p>
        </p:txBody>
      </p:sp>
    </p:spTree>
    <p:extLst>
      <p:ext uri="{BB962C8B-B14F-4D97-AF65-F5344CB8AC3E}">
        <p14:creationId xmlns:p14="http://schemas.microsoft.com/office/powerpoint/2010/main" val="403968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775453313"/>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35155">
                  <a:extLst>
                    <a:ext uri="{9D8B030D-6E8A-4147-A177-3AD203B41FA5}">
                      <a16:colId xmlns:a16="http://schemas.microsoft.com/office/drawing/2014/main" val="1615714484"/>
                    </a:ext>
                  </a:extLst>
                </a:gridCol>
                <a:gridCol w="6194495">
                  <a:extLst>
                    <a:ext uri="{9D8B030D-6E8A-4147-A177-3AD203B41FA5}">
                      <a16:colId xmlns:a16="http://schemas.microsoft.com/office/drawing/2014/main" val="1920935919"/>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The</a:t>
                      </a:r>
                      <a:r>
                        <a:rPr lang="en-US" sz="4000" baseline="0" dirty="0"/>
                        <a:t> HPV vaccine is necessary, regardless of sexual activity.</a:t>
                      </a:r>
                      <a:endParaRPr lang="en-US" sz="4000" dirty="0"/>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dirty="0"/>
                        <a:t>Vaccines only work when given </a:t>
                      </a:r>
                      <a:r>
                        <a:rPr lang="en-US" sz="2800" b="1" dirty="0"/>
                        <a:t>before</a:t>
                      </a:r>
                      <a:r>
                        <a:rPr lang="en-US" sz="2800" dirty="0"/>
                        <a:t> exposure to a virus. There is no correlation between receiving the HPV vaccine and increased rates of (or</a:t>
                      </a:r>
                      <a:r>
                        <a:rPr lang="en-US" sz="2800" baseline="0" dirty="0"/>
                        <a:t> earlier engagement in) sexual activity.</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4</a:t>
            </a:r>
          </a:p>
        </p:txBody>
      </p:sp>
    </p:spTree>
    <p:extLst>
      <p:ext uri="{BB962C8B-B14F-4D97-AF65-F5344CB8AC3E}">
        <p14:creationId xmlns:p14="http://schemas.microsoft.com/office/powerpoint/2010/main" val="98933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71812539"/>
              </p:ext>
            </p:extLst>
          </p:nvPr>
        </p:nvGraphicFramePr>
        <p:xfrm>
          <a:off x="268288" y="257171"/>
          <a:ext cx="8629650" cy="5589836"/>
        </p:xfrm>
        <a:graphic>
          <a:graphicData uri="http://schemas.openxmlformats.org/drawingml/2006/table">
            <a:tbl>
              <a:tblPr firstRow="1" bandRow="1">
                <a:tableStyleId>{21E4AEA4-8DFA-4A89-87EB-49C32662AFE0}</a:tableStyleId>
              </a:tblPr>
              <a:tblGrid>
                <a:gridCol w="2435155">
                  <a:extLst>
                    <a:ext uri="{9D8B030D-6E8A-4147-A177-3AD203B41FA5}">
                      <a16:colId xmlns:a16="http://schemas.microsoft.com/office/drawing/2014/main" val="1615714484"/>
                    </a:ext>
                  </a:extLst>
                </a:gridCol>
                <a:gridCol w="6194495">
                  <a:extLst>
                    <a:ext uri="{9D8B030D-6E8A-4147-A177-3AD203B41FA5}">
                      <a16:colId xmlns:a16="http://schemas.microsoft.com/office/drawing/2014/main" val="1920935919"/>
                    </a:ext>
                  </a:extLst>
                </a:gridCol>
              </a:tblGrid>
              <a:tr h="2794918">
                <a:tc>
                  <a:txBody>
                    <a:bodyPr/>
                    <a:lstStyle/>
                    <a:p>
                      <a:pPr algn="l"/>
                      <a:r>
                        <a:rPr lang="en-US" sz="4000" dirty="0"/>
                        <a:t>					</a:t>
                      </a:r>
                    </a:p>
                  </a:txBody>
                  <a:tcPr marL="137160" marR="137160" marT="137160" marB="137160" anchor="ctr">
                    <a:lnR w="12700" cmpd="sng">
                      <a:noFill/>
                    </a:lnR>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dirty="0"/>
                        <a:t>The HPV vaccine is for boys and girls.</a:t>
                      </a:r>
                    </a:p>
                  </a:txBody>
                  <a:tcPr marL="137160" marR="137160" marT="137160" marB="137160" anchor="ctr">
                    <a:lnL w="12700" cmpd="sng">
                      <a:noFill/>
                    </a:lnL>
                  </a:tcPr>
                </a:tc>
                <a:extLst>
                  <a:ext uri="{0D108BD9-81ED-4DB2-BD59-A6C34878D82A}">
                    <a16:rowId xmlns:a16="http://schemas.microsoft.com/office/drawing/2014/main" val="2823128077"/>
                  </a:ext>
                </a:extLst>
              </a:tr>
              <a:tr h="2794918">
                <a:tc gridSpan="2">
                  <a:txBody>
                    <a:bodyPr/>
                    <a:lstStyle/>
                    <a:p>
                      <a:pPr algn="ctr"/>
                      <a:r>
                        <a:rPr lang="en-US" sz="2800" dirty="0"/>
                        <a:t>HPV vaccination is strongly recommended for boys and girls</a:t>
                      </a:r>
                      <a:r>
                        <a:rPr lang="en-US" sz="2800" baseline="0" dirty="0"/>
                        <a:t> because it protects against more than just cervical cancer. Vaccination helps protect boys from getting infected with the most common types of HPV that can cause cancers of the throat, penis, and anus.</a:t>
                      </a:r>
                      <a:endParaRPr lang="en-US" sz="2800" dirty="0"/>
                    </a:p>
                  </a:txBody>
                  <a:tcPr marL="137160" marR="137160" marT="137160" marB="137160" anchor="ctr"/>
                </a:tc>
                <a:tc hMerge="1">
                  <a:txBody>
                    <a:bodyPr/>
                    <a:lstStyle/>
                    <a:p>
                      <a:endParaRPr lang="en-US"/>
                    </a:p>
                  </a:txBody>
                  <a:tcPr/>
                </a:tc>
                <a:extLst>
                  <a:ext uri="{0D108BD9-81ED-4DB2-BD59-A6C34878D82A}">
                    <a16:rowId xmlns:a16="http://schemas.microsoft.com/office/drawing/2014/main" val="1033110270"/>
                  </a:ext>
                </a:extLst>
              </a:tr>
            </a:tbl>
          </a:graphicData>
        </a:graphic>
      </p:graphicFrame>
      <p:sp>
        <p:nvSpPr>
          <p:cNvPr id="3" name="TextBox 2"/>
          <p:cNvSpPr txBox="1"/>
          <p:nvPr/>
        </p:nvSpPr>
        <p:spPr>
          <a:xfrm>
            <a:off x="889553" y="1003852"/>
            <a:ext cx="1202634" cy="1200329"/>
          </a:xfrm>
          <a:prstGeom prst="rect">
            <a:avLst/>
          </a:prstGeom>
          <a:solidFill>
            <a:schemeClr val="accent5"/>
          </a:solidFill>
        </p:spPr>
        <p:txBody>
          <a:bodyPr wrap="square" rtlCol="0" anchor="ctr">
            <a:spAutoFit/>
          </a:bodyPr>
          <a:lstStyle/>
          <a:p>
            <a:pPr algn="ctr"/>
            <a:r>
              <a:rPr lang="en-US" sz="7200" b="1" dirty="0">
                <a:solidFill>
                  <a:schemeClr val="bg1"/>
                </a:solidFill>
              </a:rPr>
              <a:t>5</a:t>
            </a:r>
          </a:p>
        </p:txBody>
      </p:sp>
    </p:spTree>
    <p:extLst>
      <p:ext uri="{BB962C8B-B14F-4D97-AF65-F5344CB8AC3E}">
        <p14:creationId xmlns:p14="http://schemas.microsoft.com/office/powerpoint/2010/main" val="24479246"/>
      </p:ext>
    </p:extLst>
  </p:cSld>
  <p:clrMapOvr>
    <a:masterClrMapping/>
  </p:clrMapOvr>
</p:sld>
</file>

<file path=ppt/theme/theme1.xml><?xml version="1.0" encoding="utf-8"?>
<a:theme xmlns:a="http://schemas.openxmlformats.org/drawingml/2006/main" name="HPV VACs TITLE PAG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Default Design">
  <a:themeElements>
    <a:clrScheme name="HPV PAVE">
      <a:dk1>
        <a:sysClr val="windowText" lastClr="000000"/>
      </a:dk1>
      <a:lt1>
        <a:sysClr val="window" lastClr="FFFFFF"/>
      </a:lt1>
      <a:dk2>
        <a:srgbClr val="007481"/>
      </a:dk2>
      <a:lt2>
        <a:srgbClr val="C1CD23"/>
      </a:lt2>
      <a:accent1>
        <a:srgbClr val="007481"/>
      </a:accent1>
      <a:accent2>
        <a:srgbClr val="C1CD23"/>
      </a:accent2>
      <a:accent3>
        <a:srgbClr val="00A5B5"/>
      </a:accent3>
      <a:accent4>
        <a:srgbClr val="73DAD9"/>
      </a:accent4>
      <a:accent5>
        <a:srgbClr val="AB9767"/>
      </a:accent5>
      <a:accent6>
        <a:srgbClr val="DBE87E"/>
      </a:accent6>
      <a:hlink>
        <a:srgbClr val="00A5B5"/>
      </a:hlink>
      <a:folHlink>
        <a:srgbClr val="00A5B5"/>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9.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PV VACs TITLE PAG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4_HPV VACs TITLE PAG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them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efault theme" id="{AB673EC7-E84B-4CF8-834B-3763471AD71B}" vid="{16F4D8FE-52A6-4519-9A05-27653B23C52E}"/>
    </a:ext>
  </a:extLst>
</a:theme>
</file>

<file path=ppt/theme/theme4.xml><?xml version="1.0" encoding="utf-8"?>
<a:theme xmlns:a="http://schemas.openxmlformats.org/drawingml/2006/main" name="7_Office Them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HPV VACs TITLE PAG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Default Design">
  <a:themeElements>
    <a:clrScheme name="HPV PAVE">
      <a:dk1>
        <a:sysClr val="windowText" lastClr="000000"/>
      </a:dk1>
      <a:lt1>
        <a:sysClr val="window" lastClr="FFFFFF"/>
      </a:lt1>
      <a:dk2>
        <a:srgbClr val="007481"/>
      </a:dk2>
      <a:lt2>
        <a:srgbClr val="C1CD23"/>
      </a:lt2>
      <a:accent1>
        <a:srgbClr val="007481"/>
      </a:accent1>
      <a:accent2>
        <a:srgbClr val="C1CD23"/>
      </a:accent2>
      <a:accent3>
        <a:srgbClr val="00A5B5"/>
      </a:accent3>
      <a:accent4>
        <a:srgbClr val="73DAD9"/>
      </a:accent4>
      <a:accent5>
        <a:srgbClr val="AB9767"/>
      </a:accent5>
      <a:accent6>
        <a:srgbClr val="DBE87E"/>
      </a:accent6>
      <a:hlink>
        <a:srgbClr val="00A5B5"/>
      </a:hlink>
      <a:folHlink>
        <a:srgbClr val="00A5B5"/>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HPV VACs">
      <a:dk1>
        <a:sysClr val="windowText" lastClr="000000"/>
      </a:dk1>
      <a:lt1>
        <a:sysClr val="window" lastClr="FFFFFF"/>
      </a:lt1>
      <a:dk2>
        <a:srgbClr val="007481"/>
      </a:dk2>
      <a:lt2>
        <a:srgbClr val="EEECE1"/>
      </a:lt2>
      <a:accent1>
        <a:srgbClr val="003B4C"/>
      </a:accent1>
      <a:accent2>
        <a:srgbClr val="007481"/>
      </a:accent2>
      <a:accent3>
        <a:srgbClr val="00A5B5"/>
      </a:accent3>
      <a:accent4>
        <a:srgbClr val="73DAD9"/>
      </a:accent4>
      <a:accent5>
        <a:srgbClr val="4BACC6"/>
      </a:accent5>
      <a:accent6>
        <a:srgbClr val="C1CD23"/>
      </a:accent6>
      <a:hlink>
        <a:srgbClr val="007481"/>
      </a:hlink>
      <a:folHlink>
        <a:srgbClr val="C1CD23"/>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HPV VACs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8_Office Theme">
  <a:themeElements>
    <a:clrScheme name="HPV VACs">
      <a:dk1>
        <a:sysClr val="windowText" lastClr="000000"/>
      </a:dk1>
      <a:lt1>
        <a:sysClr val="window" lastClr="FFFFFF"/>
      </a:lt1>
      <a:dk2>
        <a:srgbClr val="44546A"/>
      </a:dk2>
      <a:lt2>
        <a:srgbClr val="E7E6E6"/>
      </a:lt2>
      <a:accent1>
        <a:srgbClr val="003B4C"/>
      </a:accent1>
      <a:accent2>
        <a:srgbClr val="007481"/>
      </a:accent2>
      <a:accent3>
        <a:srgbClr val="00A5B5"/>
      </a:accent3>
      <a:accent4>
        <a:srgbClr val="73DAD9"/>
      </a:accent4>
      <a:accent5>
        <a:srgbClr val="C1CD23"/>
      </a:accent5>
      <a:accent6>
        <a:srgbClr val="E1E97F"/>
      </a:accent6>
      <a:hlink>
        <a:srgbClr val="003B4C"/>
      </a:hlink>
      <a:folHlink>
        <a:srgbClr val="C1CD2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703B42F099CC46B6577DB9E7ACE1D6" ma:contentTypeVersion="2" ma:contentTypeDescription="Create a new document." ma:contentTypeScope="" ma:versionID="2a35de4b47540fddc9c13062df5b40c7">
  <xsd:schema xmlns:xsd="http://www.w3.org/2001/XMLSchema" xmlns:xs="http://www.w3.org/2001/XMLSchema" xmlns:p="http://schemas.microsoft.com/office/2006/metadata/properties" xmlns:ns2="b1627c90-85c2-4a7e-b5c0-4d950de1e6fa" xmlns:ns3="http://schemas.microsoft.com/sharepoint/v4" targetNamespace="http://schemas.microsoft.com/office/2006/metadata/properties" ma:root="true" ma:fieldsID="a77d1cffd184f2d7b02be82c1cf73951" ns2:_="" ns3:_="">
    <xsd:import namespace="b1627c90-85c2-4a7e-b5c0-4d950de1e6fa"/>
    <xsd:import namespace="http://schemas.microsoft.com/sharepoint/v4"/>
    <xsd:element name="properties">
      <xsd:complexType>
        <xsd:sequence>
          <xsd:element name="documentManagement">
            <xsd:complexType>
              <xsd:all>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627c90-85c2-4a7e-b5c0-4d950de1e6fa"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escription0 xmlns="b1627c90-85c2-4a7e-b5c0-4d950de1e6fa" xsi:nil="true"/>
    <IconOverlay xmlns="http://schemas.microsoft.com/sharepoint/v4" xsi:nil="true"/>
  </documentManagement>
</p:properties>
</file>

<file path=customXml/itemProps1.xml><?xml version="1.0" encoding="utf-8"?>
<ds:datastoreItem xmlns:ds="http://schemas.openxmlformats.org/officeDocument/2006/customXml" ds:itemID="{64C1802F-7014-4D0A-8AB2-412C9AD5C9BA}">
  <ds:schemaRefs>
    <ds:schemaRef ds:uri="http://schemas.microsoft.com/sharepoint/v3/contenttype/forms"/>
  </ds:schemaRefs>
</ds:datastoreItem>
</file>

<file path=customXml/itemProps2.xml><?xml version="1.0" encoding="utf-8"?>
<ds:datastoreItem xmlns:ds="http://schemas.openxmlformats.org/officeDocument/2006/customXml" ds:itemID="{1DA1950F-0032-4C19-A4AD-33EEF29730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627c90-85c2-4a7e-b5c0-4d950de1e6fa"/>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42A9DA-B254-459F-A249-1D49EB34506A}">
  <ds:schemaRefs>
    <ds:schemaRef ds:uri="http://www.w3.org/XML/1998/namespace"/>
    <ds:schemaRef ds:uri="http://purl.org/dc/dcmitype/"/>
    <ds:schemaRef ds:uri="http://schemas.microsoft.com/sharepoint/v4"/>
    <ds:schemaRef ds:uri="http://schemas.openxmlformats.org/package/2006/metadata/core-properties"/>
    <ds:schemaRef ds:uri="http://purl.org/dc/elements/1.1/"/>
    <ds:schemaRef ds:uri="b1627c90-85c2-4a7e-b5c0-4d950de1e6fa"/>
    <ds:schemaRef ds:uri="http://purl.org/dc/terms/"/>
    <ds:schemaRef ds:uri="http://schemas.microsoft.com/office/2006/documentManagement/type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3648</TotalTime>
  <Words>976</Words>
  <Application>Microsoft Office PowerPoint</Application>
  <PresentationFormat>On-screen Show (4:3)</PresentationFormat>
  <Paragraphs>141</Paragraphs>
  <Slides>17</Slides>
  <Notes>10</Notes>
  <HiddenSlides>0</HiddenSlides>
  <MMClips>0</MMClips>
  <ScaleCrop>false</ScaleCrop>
  <HeadingPairs>
    <vt:vector size="6" baseType="variant">
      <vt:variant>
        <vt:lpstr>Fonts Used</vt:lpstr>
      </vt:variant>
      <vt:variant>
        <vt:i4>19</vt:i4>
      </vt:variant>
      <vt:variant>
        <vt:lpstr>Theme</vt:lpstr>
      </vt:variant>
      <vt:variant>
        <vt:i4>23</vt:i4>
      </vt:variant>
      <vt:variant>
        <vt:lpstr>Slide Titles</vt:lpstr>
      </vt:variant>
      <vt:variant>
        <vt:i4>17</vt:i4>
      </vt:variant>
    </vt:vector>
  </HeadingPairs>
  <TitlesOfParts>
    <vt:vector size="59" baseType="lpstr">
      <vt:lpstr>MS PGothic</vt:lpstr>
      <vt:lpstr>MS PGothic</vt:lpstr>
      <vt:lpstr>Aharoni</vt:lpstr>
      <vt:lpstr>Arial</vt:lpstr>
      <vt:lpstr>Calibri</vt:lpstr>
      <vt:lpstr>Calibri Light</vt:lpstr>
      <vt:lpstr>Century Gothic</vt:lpstr>
      <vt:lpstr>Comic Sans MS</vt:lpstr>
      <vt:lpstr>Courier New</vt:lpstr>
      <vt:lpstr>FrutigerBlack</vt:lpstr>
      <vt:lpstr>FrutigerBold</vt:lpstr>
      <vt:lpstr>FrutigerLight</vt:lpstr>
      <vt:lpstr>Impact</vt:lpstr>
      <vt:lpstr>Lucida Handwriting</vt:lpstr>
      <vt:lpstr>Myriad Pro</vt:lpstr>
      <vt:lpstr>Source Sans Pro</vt:lpstr>
      <vt:lpstr>Times New Roman</vt:lpstr>
      <vt:lpstr>Wingdings</vt:lpstr>
      <vt:lpstr>Wingdings 3</vt:lpstr>
      <vt:lpstr>HPV VACs TITLE PAGE</vt:lpstr>
      <vt:lpstr>1_HPV VACs TITLE PAGE</vt:lpstr>
      <vt:lpstr>Default theme</vt:lpstr>
      <vt:lpstr>7_Office Theme</vt:lpstr>
      <vt:lpstr>2_HPV VACs TITLE PAGE</vt:lpstr>
      <vt:lpstr>Default Design</vt:lpstr>
      <vt:lpstr>1_Default Design</vt:lpstr>
      <vt:lpstr>3_HPV VACs TITLE PAGE</vt:lpstr>
      <vt:lpstr>8_Office Theme</vt:lpstr>
      <vt:lpstr>2_Default Design</vt:lpstr>
      <vt:lpstr>11_Office Theme</vt:lpstr>
      <vt:lpstr>14_Office Theme</vt:lpstr>
      <vt:lpstr>13_Office Theme</vt:lpstr>
      <vt:lpstr>Office Theme</vt:lpstr>
      <vt:lpstr>5_Office Theme</vt:lpstr>
      <vt:lpstr>1_Office Theme</vt:lpstr>
      <vt:lpstr>15_Office Theme</vt:lpstr>
      <vt:lpstr>2_Office Theme</vt:lpstr>
      <vt:lpstr>3_Default Design</vt:lpstr>
      <vt:lpstr>3_Office Theme</vt:lpstr>
      <vt:lpstr>4_Office Theme</vt:lpstr>
      <vt:lpstr>9_Office Theme</vt:lpstr>
      <vt:lpstr>4_HPV VACs TITLE PAGE</vt:lpstr>
      <vt:lpstr>  Just the Facts Oregon HPV Summit May 31, 2018  Joan Watson- Patko, MSW Sr. Director, Primary Care Systems West Region American Cancer Society, Inc.</vt:lpstr>
      <vt:lpstr>PowerPoint Presentation</vt:lpstr>
      <vt:lpstr>PowerPoint Presentation</vt:lpstr>
      <vt:lpstr>PowerPoint Presentation</vt:lpstr>
      <vt:lpstr>              Garland et al, Prev Med 2011; Ali et al, BMJ 2013; Markowitz JID 2013; Nsouli-Maktabi MSMR 2013            </vt:lpstr>
      <vt:lpstr>PowerPoint Presentation</vt:lpstr>
      <vt:lpstr>PowerPoint Presentation</vt:lpstr>
      <vt:lpstr>PowerPoint Presentation</vt:lpstr>
      <vt:lpstr>PowerPoint Presentation</vt:lpstr>
      <vt:lpstr>HPV Vaccine is Best  at Ages 11 or 12 Years</vt:lpstr>
      <vt:lpstr>PowerPoint Presentation</vt:lpstr>
      <vt:lpstr>Estimated Number of New Cancers Caused by HPV</vt:lpstr>
      <vt:lpstr>Cancers Caused by HPV per Year, U.S., 2009-2013</vt:lpstr>
      <vt:lpstr>PowerPoint Presentation</vt:lpstr>
      <vt:lpstr>PowerPoint Presentation</vt:lpstr>
      <vt:lpstr>Resources</vt:lpstr>
      <vt:lpstr>PowerPoint Presentation</vt:lpstr>
    </vt:vector>
  </TitlesOfParts>
  <Company>American Cancer Society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Fiebelkorn</dc:creator>
  <cp:lastModifiedBy>Joan Watson-Patko</cp:lastModifiedBy>
  <cp:revision>96</cp:revision>
  <dcterms:created xsi:type="dcterms:W3CDTF">2015-12-17T18:21:46Z</dcterms:created>
  <dcterms:modified xsi:type="dcterms:W3CDTF">2018-05-15T17:46:12Z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0x01010048703B42F099CC46B6577DB9E7ACE1D6</vt:lpwstr>
  </property>
</Properties>
</file>